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643" autoAdjust="0"/>
    <p:restoredTop sz="94660"/>
  </p:normalViewPr>
  <p:slideViewPr>
    <p:cSldViewPr>
      <p:cViewPr varScale="1">
        <p:scale>
          <a:sx n="64" d="100"/>
          <a:sy n="64" d="100"/>
        </p:scale>
        <p:origin x="1824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35404-FE55-4767-88F8-932990F891A8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DE374-79EF-411E-A056-2D92654A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0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374-79EF-411E-A056-2D92654A14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374-79EF-411E-A056-2D92654A14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4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374-79EF-411E-A056-2D92654A14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374-79EF-411E-A056-2D92654A14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374-79EF-411E-A056-2D92654A14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3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Jure Leskovec,</a:t>
            </a:r>
            <a:r>
              <a:rPr spc="-85" dirty="0"/>
              <a:t> </a:t>
            </a:r>
            <a:r>
              <a:rPr spc="-5" dirty="0"/>
              <a:t>Stanford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Jure Leskovec,</a:t>
            </a:r>
            <a:r>
              <a:rPr spc="-85" dirty="0"/>
              <a:t> </a:t>
            </a:r>
            <a:r>
              <a:rPr spc="-5" dirty="0"/>
              <a:t>Stanford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Jure Leskovec,</a:t>
            </a:r>
            <a:r>
              <a:rPr spc="-85" dirty="0"/>
              <a:t> </a:t>
            </a:r>
            <a:r>
              <a:rPr spc="-5" dirty="0"/>
              <a:t>Stanford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Jure Leskovec,</a:t>
            </a:r>
            <a:r>
              <a:rPr spc="-85" dirty="0"/>
              <a:t> </a:t>
            </a:r>
            <a:r>
              <a:rPr spc="-5" dirty="0"/>
              <a:t>Stanford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Jure Leskovec,</a:t>
            </a:r>
            <a:r>
              <a:rPr spc="-85" dirty="0"/>
              <a:t> </a:t>
            </a:r>
            <a:r>
              <a:rPr spc="-5" dirty="0"/>
              <a:t>Stanford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999756"/>
            <a:ext cx="9142476" cy="112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21080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1021080"/>
          </a:xfrm>
          <a:custGeom>
            <a:avLst/>
            <a:gdLst/>
            <a:ahLst/>
            <a:cxnLst/>
            <a:rect l="l" t="t" r="r" b="b"/>
            <a:pathLst>
              <a:path w="9144000" h="1021080">
                <a:moveTo>
                  <a:pt x="0" y="1021079"/>
                </a:moveTo>
                <a:lnTo>
                  <a:pt x="9144000" y="1021079"/>
                </a:lnTo>
                <a:lnTo>
                  <a:pt x="9144000" y="0"/>
                </a:lnTo>
                <a:lnTo>
                  <a:pt x="0" y="0"/>
                </a:lnTo>
                <a:lnTo>
                  <a:pt x="0" y="102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738" y="1361440"/>
            <a:ext cx="8494522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6508" y="1304518"/>
            <a:ext cx="3914775" cy="173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73616" y="6729094"/>
            <a:ext cx="111760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Jure Leskovec,</a:t>
            </a:r>
            <a:r>
              <a:rPr spc="-85" dirty="0"/>
              <a:t> </a:t>
            </a:r>
            <a:r>
              <a:rPr spc="-5" dirty="0"/>
              <a:t>Stanford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6294" y="6729094"/>
            <a:ext cx="1670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9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3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g"/><Relationship Id="rId5" Type="http://schemas.openxmlformats.org/officeDocument/2006/relationships/image" Target="../media/image52.jp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stanford.edu/people/jure/pubs/agmfit-icdm12.pdf" TargetMode="External"/><Relationship Id="rId4" Type="http://schemas.openxmlformats.org/officeDocument/2006/relationships/image" Target="../media/image11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g"/><Relationship Id="rId3" Type="http://schemas.openxmlformats.org/officeDocument/2006/relationships/image" Target="../media/image135.png"/><Relationship Id="rId7" Type="http://schemas.openxmlformats.org/officeDocument/2006/relationships/image" Target="../media/image139.jp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jpg"/><Relationship Id="rId5" Type="http://schemas.openxmlformats.org/officeDocument/2006/relationships/image" Target="../media/image137.jpg"/><Relationship Id="rId4" Type="http://schemas.openxmlformats.org/officeDocument/2006/relationships/image" Target="../media/image136.jpg"/><Relationship Id="rId9" Type="http://schemas.openxmlformats.org/officeDocument/2006/relationships/image" Target="../media/image14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jure/pubs/bigclam-wsdm13.pdf" TargetMode="Externa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s.stanford.edu/people/jure/pubs/cesna-icdm13.pdf" TargetMode="External"/><Relationship Id="rId4" Type="http://schemas.openxmlformats.org/officeDocument/2006/relationships/hyperlink" Target="http://cs.stanford.edu/people/jure/pubs/coda-wsdm1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435"/>
                </a:moveTo>
                <a:lnTo>
                  <a:pt x="9144000" y="5135435"/>
                </a:lnTo>
                <a:lnTo>
                  <a:pt x="9144000" y="0"/>
                </a:lnTo>
                <a:lnTo>
                  <a:pt x="0" y="0"/>
                </a:lnTo>
                <a:lnTo>
                  <a:pt x="0" y="5135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106923"/>
            <a:ext cx="914247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672" y="3703320"/>
            <a:ext cx="6448044" cy="1315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2601" y="5283708"/>
            <a:ext cx="39630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Jure </a:t>
            </a:r>
            <a:r>
              <a:rPr sz="2400" dirty="0" err="1">
                <a:solidFill>
                  <a:srgbClr val="FFFFFF"/>
                </a:solidFill>
                <a:latin typeface="Corbel"/>
                <a:cs typeface="Corbel"/>
              </a:rPr>
              <a:t>Leskovec</a:t>
            </a:r>
            <a:endParaRPr sz="2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" y="304800"/>
            <a:ext cx="8866632" cy="65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70">
              <a:lnSpc>
                <a:spcPct val="100000"/>
              </a:lnSpc>
            </a:pPr>
            <a:r>
              <a:rPr spc="-5" dirty="0">
                <a:solidFill>
                  <a:srgbClr val="0000FF"/>
                </a:solidFill>
              </a:rPr>
              <a:t>(1) </a:t>
            </a:r>
            <a:r>
              <a:rPr spc="-10" dirty="0">
                <a:solidFill>
                  <a:srgbClr val="000000"/>
                </a:solidFill>
              </a:rPr>
              <a:t>Given </a:t>
            </a:r>
            <a:r>
              <a:rPr dirty="0">
                <a:solidFill>
                  <a:srgbClr val="000000"/>
                </a:solidFill>
              </a:rPr>
              <a:t>a model, </a:t>
            </a:r>
            <a:r>
              <a:rPr spc="-10" dirty="0">
                <a:solidFill>
                  <a:srgbClr val="000000"/>
                </a:solidFill>
              </a:rPr>
              <a:t>we </a:t>
            </a:r>
            <a:r>
              <a:rPr spc="-25" dirty="0">
                <a:solidFill>
                  <a:srgbClr val="000000"/>
                </a:solidFill>
              </a:rPr>
              <a:t>generate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network: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7783" y="6711695"/>
            <a:ext cx="521334" cy="1466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3256" y="6711695"/>
            <a:ext cx="1482090" cy="1447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45991" y="2212848"/>
            <a:ext cx="1511808" cy="955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0" y="2278799"/>
            <a:ext cx="1371600" cy="769620"/>
          </a:xfrm>
          <a:custGeom>
            <a:avLst/>
            <a:gdLst/>
            <a:ahLst/>
            <a:cxnLst/>
            <a:rect l="l" t="t" r="r" b="b"/>
            <a:pathLst>
              <a:path w="1371600" h="769619">
                <a:moveTo>
                  <a:pt x="0" y="192303"/>
                </a:moveTo>
                <a:lnTo>
                  <a:pt x="987005" y="192303"/>
                </a:lnTo>
                <a:lnTo>
                  <a:pt x="987005" y="0"/>
                </a:lnTo>
                <a:lnTo>
                  <a:pt x="1371600" y="384606"/>
                </a:lnTo>
                <a:lnTo>
                  <a:pt x="987005" y="769200"/>
                </a:lnTo>
                <a:lnTo>
                  <a:pt x="987005" y="576897"/>
                </a:lnTo>
                <a:lnTo>
                  <a:pt x="0" y="576897"/>
                </a:lnTo>
                <a:lnTo>
                  <a:pt x="0" y="192303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9269" y="2608656"/>
            <a:ext cx="29845" cy="330200"/>
          </a:xfrm>
          <a:custGeom>
            <a:avLst/>
            <a:gdLst/>
            <a:ahLst/>
            <a:cxnLst/>
            <a:rect l="l" t="t" r="r" b="b"/>
            <a:pathLst>
              <a:path w="29845" h="330200">
                <a:moveTo>
                  <a:pt x="0" y="329831"/>
                </a:moveTo>
                <a:lnTo>
                  <a:pt x="2967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8992" y="2660446"/>
            <a:ext cx="510540" cy="434975"/>
          </a:xfrm>
          <a:custGeom>
            <a:avLst/>
            <a:gdLst/>
            <a:ahLst/>
            <a:cxnLst/>
            <a:rect l="l" t="t" r="r" b="b"/>
            <a:pathLst>
              <a:path w="510539" h="434975">
                <a:moveTo>
                  <a:pt x="0" y="0"/>
                </a:moveTo>
                <a:lnTo>
                  <a:pt x="510031" y="43491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7733" y="2363495"/>
            <a:ext cx="177165" cy="819150"/>
          </a:xfrm>
          <a:custGeom>
            <a:avLst/>
            <a:gdLst/>
            <a:ahLst/>
            <a:cxnLst/>
            <a:rect l="l" t="t" r="r" b="b"/>
            <a:pathLst>
              <a:path w="177165" h="819150">
                <a:moveTo>
                  <a:pt x="0" y="818540"/>
                </a:moveTo>
                <a:lnTo>
                  <a:pt x="17675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2882" y="2498890"/>
            <a:ext cx="786130" cy="306705"/>
          </a:xfrm>
          <a:custGeom>
            <a:avLst/>
            <a:gdLst/>
            <a:ahLst/>
            <a:cxnLst/>
            <a:rect l="l" t="t" r="r" b="b"/>
            <a:pathLst>
              <a:path w="786129" h="306705">
                <a:moveTo>
                  <a:pt x="0" y="306692"/>
                </a:moveTo>
                <a:lnTo>
                  <a:pt x="78606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2882" y="2809239"/>
            <a:ext cx="631190" cy="252095"/>
          </a:xfrm>
          <a:custGeom>
            <a:avLst/>
            <a:gdLst/>
            <a:ahLst/>
            <a:cxnLst/>
            <a:rect l="l" t="t" r="r" b="b"/>
            <a:pathLst>
              <a:path w="631190" h="252094">
                <a:moveTo>
                  <a:pt x="0" y="0"/>
                </a:moveTo>
                <a:lnTo>
                  <a:pt x="630948" y="25184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1684" y="2809100"/>
            <a:ext cx="365760" cy="635"/>
          </a:xfrm>
          <a:custGeom>
            <a:avLst/>
            <a:gdLst/>
            <a:ahLst/>
            <a:cxnLst/>
            <a:rect l="l" t="t" r="r" b="b"/>
            <a:pathLst>
              <a:path w="365759" h="635">
                <a:moveTo>
                  <a:pt x="0" y="139"/>
                </a:moveTo>
                <a:lnTo>
                  <a:pt x="36574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80491" y="2924784"/>
            <a:ext cx="553085" cy="438150"/>
          </a:xfrm>
          <a:custGeom>
            <a:avLst/>
            <a:gdLst/>
            <a:ahLst/>
            <a:cxnLst/>
            <a:rect l="l" t="t" r="r" b="b"/>
            <a:pathLst>
              <a:path w="553084" h="438150">
                <a:moveTo>
                  <a:pt x="0" y="0"/>
                </a:moveTo>
                <a:lnTo>
                  <a:pt x="552526" y="43779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4492" y="2332380"/>
            <a:ext cx="357505" cy="506095"/>
          </a:xfrm>
          <a:custGeom>
            <a:avLst/>
            <a:gdLst/>
            <a:ahLst/>
            <a:cxnLst/>
            <a:rect l="l" t="t" r="r" b="b"/>
            <a:pathLst>
              <a:path w="357504" h="506094">
                <a:moveTo>
                  <a:pt x="357289" y="505713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7733" y="2924784"/>
            <a:ext cx="445770" cy="266065"/>
          </a:xfrm>
          <a:custGeom>
            <a:avLst/>
            <a:gdLst/>
            <a:ahLst/>
            <a:cxnLst/>
            <a:rect l="l" t="t" r="r" b="b"/>
            <a:pathLst>
              <a:path w="445770" h="266064">
                <a:moveTo>
                  <a:pt x="0" y="265684"/>
                </a:moveTo>
                <a:lnTo>
                  <a:pt x="4453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2283" y="305945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32283" y="305945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4845" y="2451188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4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4845" y="2451188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4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9041" y="2209800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125463" y="0"/>
                </a:moveTo>
                <a:lnTo>
                  <a:pt x="76622" y="9632"/>
                </a:lnTo>
                <a:lnTo>
                  <a:pt x="36742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2" y="209259"/>
                </a:lnTo>
                <a:lnTo>
                  <a:pt x="76622" y="235528"/>
                </a:lnTo>
                <a:lnTo>
                  <a:pt x="125463" y="245160"/>
                </a:lnTo>
                <a:lnTo>
                  <a:pt x="174289" y="235528"/>
                </a:lnTo>
                <a:lnTo>
                  <a:pt x="214161" y="209259"/>
                </a:lnTo>
                <a:lnTo>
                  <a:pt x="241043" y="170296"/>
                </a:lnTo>
                <a:lnTo>
                  <a:pt x="250901" y="122580"/>
                </a:lnTo>
                <a:lnTo>
                  <a:pt x="241043" y="74864"/>
                </a:lnTo>
                <a:lnTo>
                  <a:pt x="214161" y="35901"/>
                </a:lnTo>
                <a:lnTo>
                  <a:pt x="174289" y="9632"/>
                </a:lnTo>
                <a:lnTo>
                  <a:pt x="1254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9041" y="2209800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66331" y="2715514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66331" y="2715514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97432" y="2686507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97432" y="2686507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96275" y="3326663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96275" y="3326663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3499" y="236349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83499" y="236349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53818" y="2938487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125450" y="0"/>
                </a:moveTo>
                <a:lnTo>
                  <a:pt x="76616" y="9634"/>
                </a:lnTo>
                <a:lnTo>
                  <a:pt x="36741" y="35907"/>
                </a:lnTo>
                <a:lnTo>
                  <a:pt x="9857" y="74875"/>
                </a:lnTo>
                <a:lnTo>
                  <a:pt x="0" y="122593"/>
                </a:lnTo>
                <a:lnTo>
                  <a:pt x="9857" y="170308"/>
                </a:lnTo>
                <a:lnTo>
                  <a:pt x="36741" y="209272"/>
                </a:lnTo>
                <a:lnTo>
                  <a:pt x="76616" y="235541"/>
                </a:lnTo>
                <a:lnTo>
                  <a:pt x="125450" y="245173"/>
                </a:lnTo>
                <a:lnTo>
                  <a:pt x="174279" y="235541"/>
                </a:lnTo>
                <a:lnTo>
                  <a:pt x="214155" y="209272"/>
                </a:lnTo>
                <a:lnTo>
                  <a:pt x="241041" y="170308"/>
                </a:lnTo>
                <a:lnTo>
                  <a:pt x="250901" y="122593"/>
                </a:lnTo>
                <a:lnTo>
                  <a:pt x="241041" y="74875"/>
                </a:lnTo>
                <a:lnTo>
                  <a:pt x="214155" y="35907"/>
                </a:lnTo>
                <a:lnTo>
                  <a:pt x="174279" y="9634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53818" y="2938500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51809" y="5191302"/>
            <a:ext cx="29845" cy="330200"/>
          </a:xfrm>
          <a:custGeom>
            <a:avLst/>
            <a:gdLst/>
            <a:ahLst/>
            <a:cxnLst/>
            <a:rect l="l" t="t" r="r" b="b"/>
            <a:pathLst>
              <a:path w="29845" h="330200">
                <a:moveTo>
                  <a:pt x="0" y="329831"/>
                </a:moveTo>
                <a:lnTo>
                  <a:pt x="2967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1532" y="5243105"/>
            <a:ext cx="510540" cy="434975"/>
          </a:xfrm>
          <a:custGeom>
            <a:avLst/>
            <a:gdLst/>
            <a:ahLst/>
            <a:cxnLst/>
            <a:rect l="l" t="t" r="r" b="b"/>
            <a:pathLst>
              <a:path w="510540" h="434975">
                <a:moveTo>
                  <a:pt x="0" y="0"/>
                </a:moveTo>
                <a:lnTo>
                  <a:pt x="510031" y="43491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30274" y="4946146"/>
            <a:ext cx="177165" cy="819150"/>
          </a:xfrm>
          <a:custGeom>
            <a:avLst/>
            <a:gdLst/>
            <a:ahLst/>
            <a:cxnLst/>
            <a:rect l="l" t="t" r="r" b="b"/>
            <a:pathLst>
              <a:path w="177165" h="819150">
                <a:moveTo>
                  <a:pt x="0" y="818540"/>
                </a:moveTo>
                <a:lnTo>
                  <a:pt x="17675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95410" y="5081536"/>
            <a:ext cx="786130" cy="306705"/>
          </a:xfrm>
          <a:custGeom>
            <a:avLst/>
            <a:gdLst/>
            <a:ahLst/>
            <a:cxnLst/>
            <a:rect l="l" t="t" r="r" b="b"/>
            <a:pathLst>
              <a:path w="786129" h="306704">
                <a:moveTo>
                  <a:pt x="0" y="306692"/>
                </a:moveTo>
                <a:lnTo>
                  <a:pt x="78606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95410" y="5391886"/>
            <a:ext cx="631190" cy="252095"/>
          </a:xfrm>
          <a:custGeom>
            <a:avLst/>
            <a:gdLst/>
            <a:ahLst/>
            <a:cxnLst/>
            <a:rect l="l" t="t" r="r" b="b"/>
            <a:pathLst>
              <a:path w="631189" h="252095">
                <a:moveTo>
                  <a:pt x="0" y="0"/>
                </a:moveTo>
                <a:lnTo>
                  <a:pt x="630948" y="25184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04212" y="5391746"/>
            <a:ext cx="365760" cy="635"/>
          </a:xfrm>
          <a:custGeom>
            <a:avLst/>
            <a:gdLst/>
            <a:ahLst/>
            <a:cxnLst/>
            <a:rect l="l" t="t" r="r" b="b"/>
            <a:pathLst>
              <a:path w="365760" h="635">
                <a:moveTo>
                  <a:pt x="0" y="139"/>
                </a:moveTo>
                <a:lnTo>
                  <a:pt x="36574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53018" y="5507431"/>
            <a:ext cx="553085" cy="438150"/>
          </a:xfrm>
          <a:custGeom>
            <a:avLst/>
            <a:gdLst/>
            <a:ahLst/>
            <a:cxnLst/>
            <a:rect l="l" t="t" r="r" b="b"/>
            <a:pathLst>
              <a:path w="553085" h="438150">
                <a:moveTo>
                  <a:pt x="0" y="0"/>
                </a:moveTo>
                <a:lnTo>
                  <a:pt x="552526" y="43779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7032" y="4915039"/>
            <a:ext cx="357505" cy="506095"/>
          </a:xfrm>
          <a:custGeom>
            <a:avLst/>
            <a:gdLst/>
            <a:ahLst/>
            <a:cxnLst/>
            <a:rect l="l" t="t" r="r" b="b"/>
            <a:pathLst>
              <a:path w="357505" h="506095">
                <a:moveTo>
                  <a:pt x="357289" y="505714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30274" y="5507426"/>
            <a:ext cx="445770" cy="266065"/>
          </a:xfrm>
          <a:custGeom>
            <a:avLst/>
            <a:gdLst/>
            <a:ahLst/>
            <a:cxnLst/>
            <a:rect l="l" t="t" r="r" b="b"/>
            <a:pathLst>
              <a:path w="445769" h="266064">
                <a:moveTo>
                  <a:pt x="0" y="265684"/>
                </a:moveTo>
                <a:lnTo>
                  <a:pt x="4453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04823" y="5642107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4823" y="5642107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7377" y="5033848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899"/>
                </a:lnTo>
                <a:lnTo>
                  <a:pt x="9857" y="74859"/>
                </a:lnTo>
                <a:lnTo>
                  <a:pt x="0" y="122567"/>
                </a:lnTo>
                <a:lnTo>
                  <a:pt x="9857" y="170283"/>
                </a:lnTo>
                <a:lnTo>
                  <a:pt x="36741" y="209246"/>
                </a:lnTo>
                <a:lnTo>
                  <a:pt x="76616" y="235515"/>
                </a:lnTo>
                <a:lnTo>
                  <a:pt x="125450" y="245148"/>
                </a:lnTo>
                <a:lnTo>
                  <a:pt x="174279" y="235515"/>
                </a:lnTo>
                <a:lnTo>
                  <a:pt x="214155" y="209246"/>
                </a:lnTo>
                <a:lnTo>
                  <a:pt x="241041" y="170283"/>
                </a:lnTo>
                <a:lnTo>
                  <a:pt x="250901" y="122567"/>
                </a:lnTo>
                <a:lnTo>
                  <a:pt x="241041" y="74859"/>
                </a:lnTo>
                <a:lnTo>
                  <a:pt x="214155" y="35899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7377" y="503383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81582" y="4792446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81582" y="4792446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38871" y="5298160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125450" y="0"/>
                </a:moveTo>
                <a:lnTo>
                  <a:pt x="76616" y="9632"/>
                </a:lnTo>
                <a:lnTo>
                  <a:pt x="36741" y="35902"/>
                </a:lnTo>
                <a:lnTo>
                  <a:pt x="9857" y="74870"/>
                </a:lnTo>
                <a:lnTo>
                  <a:pt x="0" y="122593"/>
                </a:lnTo>
                <a:lnTo>
                  <a:pt x="9857" y="170306"/>
                </a:lnTo>
                <a:lnTo>
                  <a:pt x="36741" y="209265"/>
                </a:lnTo>
                <a:lnTo>
                  <a:pt x="76616" y="235530"/>
                </a:lnTo>
                <a:lnTo>
                  <a:pt x="125450" y="245160"/>
                </a:lnTo>
                <a:lnTo>
                  <a:pt x="174279" y="235530"/>
                </a:lnTo>
                <a:lnTo>
                  <a:pt x="214155" y="209265"/>
                </a:lnTo>
                <a:lnTo>
                  <a:pt x="241041" y="170306"/>
                </a:lnTo>
                <a:lnTo>
                  <a:pt x="250901" y="122593"/>
                </a:lnTo>
                <a:lnTo>
                  <a:pt x="241041" y="74870"/>
                </a:lnTo>
                <a:lnTo>
                  <a:pt x="214155" y="35902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38871" y="5298173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69959" y="5269166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69959" y="5269166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68803" y="5909316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68803" y="5909316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56038" y="4946141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56038" y="4946141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26358" y="5521147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125450" y="0"/>
                </a:moveTo>
                <a:lnTo>
                  <a:pt x="76616" y="9632"/>
                </a:lnTo>
                <a:lnTo>
                  <a:pt x="36741" y="35900"/>
                </a:lnTo>
                <a:lnTo>
                  <a:pt x="9857" y="74863"/>
                </a:lnTo>
                <a:lnTo>
                  <a:pt x="0" y="122576"/>
                </a:lnTo>
                <a:lnTo>
                  <a:pt x="9857" y="170292"/>
                </a:lnTo>
                <a:lnTo>
                  <a:pt x="36741" y="209255"/>
                </a:lnTo>
                <a:lnTo>
                  <a:pt x="76616" y="235524"/>
                </a:lnTo>
                <a:lnTo>
                  <a:pt x="125450" y="245156"/>
                </a:lnTo>
                <a:lnTo>
                  <a:pt x="174279" y="235524"/>
                </a:lnTo>
                <a:lnTo>
                  <a:pt x="214155" y="209255"/>
                </a:lnTo>
                <a:lnTo>
                  <a:pt x="241041" y="170292"/>
                </a:lnTo>
                <a:lnTo>
                  <a:pt x="250901" y="122576"/>
                </a:lnTo>
                <a:lnTo>
                  <a:pt x="241041" y="74863"/>
                </a:lnTo>
                <a:lnTo>
                  <a:pt x="214155" y="35900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26358" y="5521143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45991" y="5108444"/>
            <a:ext cx="1511808" cy="955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10000" y="5174399"/>
            <a:ext cx="1371600" cy="769620"/>
          </a:xfrm>
          <a:custGeom>
            <a:avLst/>
            <a:gdLst/>
            <a:ahLst/>
            <a:cxnLst/>
            <a:rect l="l" t="t" r="r" b="b"/>
            <a:pathLst>
              <a:path w="1371600" h="769620">
                <a:moveTo>
                  <a:pt x="0" y="192303"/>
                </a:moveTo>
                <a:lnTo>
                  <a:pt x="987005" y="192303"/>
                </a:lnTo>
                <a:lnTo>
                  <a:pt x="987005" y="0"/>
                </a:lnTo>
                <a:lnTo>
                  <a:pt x="1371600" y="384606"/>
                </a:lnTo>
                <a:lnTo>
                  <a:pt x="987005" y="769200"/>
                </a:lnTo>
                <a:lnTo>
                  <a:pt x="987005" y="576897"/>
                </a:lnTo>
                <a:lnTo>
                  <a:pt x="0" y="576897"/>
                </a:lnTo>
                <a:lnTo>
                  <a:pt x="0" y="192303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4515" y="2014688"/>
            <a:ext cx="2419350" cy="1600835"/>
          </a:xfrm>
          <a:custGeom>
            <a:avLst/>
            <a:gdLst/>
            <a:ahLst/>
            <a:cxnLst/>
            <a:rect l="l" t="t" r="r" b="b"/>
            <a:pathLst>
              <a:path w="2419350" h="1600835">
                <a:moveTo>
                  <a:pt x="219674" y="526734"/>
                </a:moveTo>
                <a:lnTo>
                  <a:pt x="216182" y="480545"/>
                </a:lnTo>
                <a:lnTo>
                  <a:pt x="219509" y="435427"/>
                </a:lnTo>
                <a:lnTo>
                  <a:pt x="229270" y="391836"/>
                </a:lnTo>
                <a:lnTo>
                  <a:pt x="245079" y="350227"/>
                </a:lnTo>
                <a:lnTo>
                  <a:pt x="266550" y="311058"/>
                </a:lnTo>
                <a:lnTo>
                  <a:pt x="293299" y="274786"/>
                </a:lnTo>
                <a:lnTo>
                  <a:pt x="324940" y="241867"/>
                </a:lnTo>
                <a:lnTo>
                  <a:pt x="361088" y="212758"/>
                </a:lnTo>
                <a:lnTo>
                  <a:pt x="401357" y="187914"/>
                </a:lnTo>
                <a:lnTo>
                  <a:pt x="445363" y="167794"/>
                </a:lnTo>
                <a:lnTo>
                  <a:pt x="492719" y="152854"/>
                </a:lnTo>
                <a:lnTo>
                  <a:pt x="543041" y="143549"/>
                </a:lnTo>
                <a:lnTo>
                  <a:pt x="593354" y="140440"/>
                </a:lnTo>
                <a:lnTo>
                  <a:pt x="643348" y="143363"/>
                </a:lnTo>
                <a:lnTo>
                  <a:pt x="692371" y="152199"/>
                </a:lnTo>
                <a:lnTo>
                  <a:pt x="739769" y="166830"/>
                </a:lnTo>
                <a:lnTo>
                  <a:pt x="784887" y="187136"/>
                </a:lnTo>
                <a:lnTo>
                  <a:pt x="811032" y="150228"/>
                </a:lnTo>
                <a:lnTo>
                  <a:pt x="842546" y="118433"/>
                </a:lnTo>
                <a:lnTo>
                  <a:pt x="878597" y="91982"/>
                </a:lnTo>
                <a:lnTo>
                  <a:pt x="918356" y="71102"/>
                </a:lnTo>
                <a:lnTo>
                  <a:pt x="960992" y="56024"/>
                </a:lnTo>
                <a:lnTo>
                  <a:pt x="1005675" y="46977"/>
                </a:lnTo>
                <a:lnTo>
                  <a:pt x="1051574" y="44191"/>
                </a:lnTo>
                <a:lnTo>
                  <a:pt x="1097859" y="47896"/>
                </a:lnTo>
                <a:lnTo>
                  <a:pt x="1143699" y="58320"/>
                </a:lnTo>
                <a:lnTo>
                  <a:pt x="1188265" y="75693"/>
                </a:lnTo>
                <a:lnTo>
                  <a:pt x="1224761" y="96369"/>
                </a:lnTo>
                <a:lnTo>
                  <a:pt x="1257581" y="121578"/>
                </a:lnTo>
                <a:lnTo>
                  <a:pt x="1283983" y="83859"/>
                </a:lnTo>
                <a:lnTo>
                  <a:pt x="1317169" y="52596"/>
                </a:lnTo>
                <a:lnTo>
                  <a:pt x="1355824" y="28186"/>
                </a:lnTo>
                <a:lnTo>
                  <a:pt x="1398631" y="11026"/>
                </a:lnTo>
                <a:lnTo>
                  <a:pt x="1444272" y="1513"/>
                </a:lnTo>
                <a:lnTo>
                  <a:pt x="1491432" y="43"/>
                </a:lnTo>
                <a:lnTo>
                  <a:pt x="1538793" y="7014"/>
                </a:lnTo>
                <a:lnTo>
                  <a:pt x="1585038" y="22823"/>
                </a:lnTo>
                <a:lnTo>
                  <a:pt x="1631658" y="50179"/>
                </a:lnTo>
                <a:lnTo>
                  <a:pt x="1670192" y="86336"/>
                </a:lnTo>
                <a:lnTo>
                  <a:pt x="1705106" y="55383"/>
                </a:lnTo>
                <a:lnTo>
                  <a:pt x="1744452" y="31193"/>
                </a:lnTo>
                <a:lnTo>
                  <a:pt x="1787147" y="13846"/>
                </a:lnTo>
                <a:lnTo>
                  <a:pt x="1832111" y="3421"/>
                </a:lnTo>
                <a:lnTo>
                  <a:pt x="1878261" y="0"/>
                </a:lnTo>
                <a:lnTo>
                  <a:pt x="1924516" y="3662"/>
                </a:lnTo>
                <a:lnTo>
                  <a:pt x="1969795" y="14487"/>
                </a:lnTo>
                <a:lnTo>
                  <a:pt x="2013016" y="32557"/>
                </a:lnTo>
                <a:lnTo>
                  <a:pt x="2053097" y="57951"/>
                </a:lnTo>
                <a:lnTo>
                  <a:pt x="2086150" y="87922"/>
                </a:lnTo>
                <a:lnTo>
                  <a:pt x="2112799" y="122294"/>
                </a:lnTo>
                <a:lnTo>
                  <a:pt x="2132525" y="160255"/>
                </a:lnTo>
                <a:lnTo>
                  <a:pt x="2144803" y="200991"/>
                </a:lnTo>
                <a:lnTo>
                  <a:pt x="2190462" y="215874"/>
                </a:lnTo>
                <a:lnTo>
                  <a:pt x="2231779" y="236615"/>
                </a:lnTo>
                <a:lnTo>
                  <a:pt x="2268323" y="262533"/>
                </a:lnTo>
                <a:lnTo>
                  <a:pt x="2299662" y="292947"/>
                </a:lnTo>
                <a:lnTo>
                  <a:pt x="2325366" y="327175"/>
                </a:lnTo>
                <a:lnTo>
                  <a:pt x="2345002" y="364538"/>
                </a:lnTo>
                <a:lnTo>
                  <a:pt x="2358140" y="404354"/>
                </a:lnTo>
                <a:lnTo>
                  <a:pt x="2364349" y="445942"/>
                </a:lnTo>
                <a:lnTo>
                  <a:pt x="2363196" y="488622"/>
                </a:lnTo>
                <a:lnTo>
                  <a:pt x="2354252" y="531712"/>
                </a:lnTo>
                <a:lnTo>
                  <a:pt x="2340587" y="567094"/>
                </a:lnTo>
                <a:lnTo>
                  <a:pt x="2369165" y="605748"/>
                </a:lnTo>
                <a:lnTo>
                  <a:pt x="2391215" y="646531"/>
                </a:lnTo>
                <a:lnTo>
                  <a:pt x="2406818" y="688873"/>
                </a:lnTo>
                <a:lnTo>
                  <a:pt x="2416059" y="732205"/>
                </a:lnTo>
                <a:lnTo>
                  <a:pt x="2419020" y="775954"/>
                </a:lnTo>
                <a:lnTo>
                  <a:pt x="2415783" y="819551"/>
                </a:lnTo>
                <a:lnTo>
                  <a:pt x="2406433" y="862425"/>
                </a:lnTo>
                <a:lnTo>
                  <a:pt x="2391052" y="904006"/>
                </a:lnTo>
                <a:lnTo>
                  <a:pt x="2369722" y="943723"/>
                </a:lnTo>
                <a:lnTo>
                  <a:pt x="2342528" y="981006"/>
                </a:lnTo>
                <a:lnTo>
                  <a:pt x="2309552" y="1015284"/>
                </a:lnTo>
                <a:lnTo>
                  <a:pt x="2270876" y="1045986"/>
                </a:lnTo>
                <a:lnTo>
                  <a:pt x="2230466" y="1070409"/>
                </a:lnTo>
                <a:lnTo>
                  <a:pt x="2187098" y="1089894"/>
                </a:lnTo>
                <a:lnTo>
                  <a:pt x="2141324" y="1104234"/>
                </a:lnTo>
                <a:lnTo>
                  <a:pt x="2093699" y="1113220"/>
                </a:lnTo>
                <a:lnTo>
                  <a:pt x="2089806" y="1156255"/>
                </a:lnTo>
                <a:lnTo>
                  <a:pt x="2079249" y="1197280"/>
                </a:lnTo>
                <a:lnTo>
                  <a:pt x="2062531" y="1235847"/>
                </a:lnTo>
                <a:lnTo>
                  <a:pt x="2040156" y="1271511"/>
                </a:lnTo>
                <a:lnTo>
                  <a:pt x="2012630" y="1303822"/>
                </a:lnTo>
                <a:lnTo>
                  <a:pt x="1980457" y="1332336"/>
                </a:lnTo>
                <a:lnTo>
                  <a:pt x="1944141" y="1356603"/>
                </a:lnTo>
                <a:lnTo>
                  <a:pt x="1904186" y="1376177"/>
                </a:lnTo>
                <a:lnTo>
                  <a:pt x="1861098" y="1390612"/>
                </a:lnTo>
                <a:lnTo>
                  <a:pt x="1815380" y="1399459"/>
                </a:lnTo>
                <a:lnTo>
                  <a:pt x="1767537" y="1402272"/>
                </a:lnTo>
                <a:lnTo>
                  <a:pt x="1723104" y="1399188"/>
                </a:lnTo>
                <a:lnTo>
                  <a:pt x="1679763" y="1390689"/>
                </a:lnTo>
                <a:lnTo>
                  <a:pt x="1638119" y="1376933"/>
                </a:lnTo>
                <a:lnTo>
                  <a:pt x="1598780" y="1358076"/>
                </a:lnTo>
                <a:lnTo>
                  <a:pt x="1580627" y="1401500"/>
                </a:lnTo>
                <a:lnTo>
                  <a:pt x="1556771" y="1441386"/>
                </a:lnTo>
                <a:lnTo>
                  <a:pt x="1527771" y="1477460"/>
                </a:lnTo>
                <a:lnTo>
                  <a:pt x="1494189" y="1509452"/>
                </a:lnTo>
                <a:lnTo>
                  <a:pt x="1456585" y="1537090"/>
                </a:lnTo>
                <a:lnTo>
                  <a:pt x="1415520" y="1560102"/>
                </a:lnTo>
                <a:lnTo>
                  <a:pt x="1371556" y="1578219"/>
                </a:lnTo>
                <a:lnTo>
                  <a:pt x="1325254" y="1591167"/>
                </a:lnTo>
                <a:lnTo>
                  <a:pt x="1277173" y="1598675"/>
                </a:lnTo>
                <a:lnTo>
                  <a:pt x="1227876" y="1600473"/>
                </a:lnTo>
                <a:lnTo>
                  <a:pt x="1177924" y="1596288"/>
                </a:lnTo>
                <a:lnTo>
                  <a:pt x="1127876" y="1585850"/>
                </a:lnTo>
                <a:lnTo>
                  <a:pt x="1079140" y="1569115"/>
                </a:lnTo>
                <a:lnTo>
                  <a:pt x="1033726" y="1546653"/>
                </a:lnTo>
                <a:lnTo>
                  <a:pt x="992228" y="1518858"/>
                </a:lnTo>
                <a:lnTo>
                  <a:pt x="955236" y="1486127"/>
                </a:lnTo>
                <a:lnTo>
                  <a:pt x="923343" y="1448855"/>
                </a:lnTo>
                <a:lnTo>
                  <a:pt x="878686" y="1470069"/>
                </a:lnTo>
                <a:lnTo>
                  <a:pt x="832610" y="1486150"/>
                </a:lnTo>
                <a:lnTo>
                  <a:pt x="785559" y="1497201"/>
                </a:lnTo>
                <a:lnTo>
                  <a:pt x="737977" y="1503320"/>
                </a:lnTo>
                <a:lnTo>
                  <a:pt x="690309" y="1504608"/>
                </a:lnTo>
                <a:lnTo>
                  <a:pt x="643000" y="1501166"/>
                </a:lnTo>
                <a:lnTo>
                  <a:pt x="596494" y="1493092"/>
                </a:lnTo>
                <a:lnTo>
                  <a:pt x="551236" y="1480489"/>
                </a:lnTo>
                <a:lnTo>
                  <a:pt x="507670" y="1463455"/>
                </a:lnTo>
                <a:lnTo>
                  <a:pt x="466241" y="1442091"/>
                </a:lnTo>
                <a:lnTo>
                  <a:pt x="427394" y="1416498"/>
                </a:lnTo>
                <a:lnTo>
                  <a:pt x="391573" y="1386775"/>
                </a:lnTo>
                <a:lnTo>
                  <a:pt x="359222" y="1353022"/>
                </a:lnTo>
                <a:lnTo>
                  <a:pt x="330786" y="1315340"/>
                </a:lnTo>
                <a:lnTo>
                  <a:pt x="326227" y="1308317"/>
                </a:lnTo>
                <a:lnTo>
                  <a:pt x="276835" y="1309043"/>
                </a:lnTo>
                <a:lnTo>
                  <a:pt x="229713" y="1301153"/>
                </a:lnTo>
                <a:lnTo>
                  <a:pt x="185949" y="1285421"/>
                </a:lnTo>
                <a:lnTo>
                  <a:pt x="146631" y="1262618"/>
                </a:lnTo>
                <a:lnTo>
                  <a:pt x="112848" y="1233517"/>
                </a:lnTo>
                <a:lnTo>
                  <a:pt x="85688" y="1198891"/>
                </a:lnTo>
                <a:lnTo>
                  <a:pt x="66239" y="1159512"/>
                </a:lnTo>
                <a:lnTo>
                  <a:pt x="55590" y="1116153"/>
                </a:lnTo>
                <a:lnTo>
                  <a:pt x="55185" y="1068338"/>
                </a:lnTo>
                <a:lnTo>
                  <a:pt x="66134" y="1022105"/>
                </a:lnTo>
                <a:lnTo>
                  <a:pt x="87851" y="979056"/>
                </a:lnTo>
                <a:lnTo>
                  <a:pt x="119750" y="940792"/>
                </a:lnTo>
                <a:lnTo>
                  <a:pt x="79980" y="914505"/>
                </a:lnTo>
                <a:lnTo>
                  <a:pt x="47771" y="882545"/>
                </a:lnTo>
                <a:lnTo>
                  <a:pt x="23472" y="846123"/>
                </a:lnTo>
                <a:lnTo>
                  <a:pt x="7432" y="806450"/>
                </a:lnTo>
                <a:lnTo>
                  <a:pt x="0" y="764738"/>
                </a:lnTo>
                <a:lnTo>
                  <a:pt x="1525" y="722198"/>
                </a:lnTo>
                <a:lnTo>
                  <a:pt x="12357" y="680043"/>
                </a:lnTo>
                <a:lnTo>
                  <a:pt x="32844" y="639484"/>
                </a:lnTo>
                <a:lnTo>
                  <a:pt x="59699" y="605719"/>
                </a:lnTo>
                <a:lnTo>
                  <a:pt x="92619" y="577469"/>
                </a:lnTo>
                <a:lnTo>
                  <a:pt x="130591" y="555323"/>
                </a:lnTo>
                <a:lnTo>
                  <a:pt x="172603" y="539874"/>
                </a:lnTo>
                <a:lnTo>
                  <a:pt x="217642" y="531712"/>
                </a:lnTo>
                <a:lnTo>
                  <a:pt x="219674" y="526734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6865" y="2949244"/>
            <a:ext cx="142240" cy="29845"/>
          </a:xfrm>
          <a:custGeom>
            <a:avLst/>
            <a:gdLst/>
            <a:ahLst/>
            <a:cxnLst/>
            <a:rect l="l" t="t" r="r" b="b"/>
            <a:pathLst>
              <a:path w="142240" h="29844">
                <a:moveTo>
                  <a:pt x="141681" y="29527"/>
                </a:moveTo>
                <a:lnTo>
                  <a:pt x="104704" y="29582"/>
                </a:lnTo>
                <a:lnTo>
                  <a:pt x="68349" y="24593"/>
                </a:lnTo>
                <a:lnTo>
                  <a:pt x="33240" y="14689"/>
                </a:lnTo>
                <a:lnTo>
                  <a:pt x="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21563" y="3301847"/>
            <a:ext cx="62230" cy="14604"/>
          </a:xfrm>
          <a:custGeom>
            <a:avLst/>
            <a:gdLst/>
            <a:ahLst/>
            <a:cxnLst/>
            <a:rect l="l" t="t" r="r" b="b"/>
            <a:pathLst>
              <a:path w="62230" h="14604">
                <a:moveTo>
                  <a:pt x="61988" y="0"/>
                </a:moveTo>
                <a:lnTo>
                  <a:pt x="46909" y="4903"/>
                </a:lnTo>
                <a:lnTo>
                  <a:pt x="31518" y="8901"/>
                </a:lnTo>
                <a:lnTo>
                  <a:pt x="15865" y="11981"/>
                </a:lnTo>
                <a:lnTo>
                  <a:pt x="0" y="14135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0376" y="3392639"/>
            <a:ext cx="37465" cy="64769"/>
          </a:xfrm>
          <a:custGeom>
            <a:avLst/>
            <a:gdLst/>
            <a:ahLst/>
            <a:cxnLst/>
            <a:rect l="l" t="t" r="r" b="b"/>
            <a:pathLst>
              <a:path w="37464" h="64770">
                <a:moveTo>
                  <a:pt x="37350" y="64452"/>
                </a:moveTo>
                <a:lnTo>
                  <a:pt x="26590" y="49032"/>
                </a:lnTo>
                <a:lnTo>
                  <a:pt x="16765" y="33126"/>
                </a:lnTo>
                <a:lnTo>
                  <a:pt x="7895" y="16769"/>
                </a:lnTo>
                <a:lnTo>
                  <a:pt x="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93532" y="3296373"/>
            <a:ext cx="15240" cy="71120"/>
          </a:xfrm>
          <a:custGeom>
            <a:avLst/>
            <a:gdLst/>
            <a:ahLst/>
            <a:cxnLst/>
            <a:rect l="l" t="t" r="r" b="b"/>
            <a:pathLst>
              <a:path w="15239" h="71120">
                <a:moveTo>
                  <a:pt x="14922" y="0"/>
                </a:moveTo>
                <a:lnTo>
                  <a:pt x="12744" y="17926"/>
                </a:lnTo>
                <a:lnTo>
                  <a:pt x="9528" y="35713"/>
                </a:lnTo>
                <a:lnTo>
                  <a:pt x="5278" y="53322"/>
                </a:lnTo>
                <a:lnTo>
                  <a:pt x="0" y="70713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05012" y="2859392"/>
            <a:ext cx="182245" cy="264795"/>
          </a:xfrm>
          <a:custGeom>
            <a:avLst/>
            <a:gdLst/>
            <a:ahLst/>
            <a:cxnLst/>
            <a:rect l="l" t="t" r="r" b="b"/>
            <a:pathLst>
              <a:path w="182244" h="264794">
                <a:moveTo>
                  <a:pt x="0" y="0"/>
                </a:moveTo>
                <a:lnTo>
                  <a:pt x="45427" y="24231"/>
                </a:lnTo>
                <a:lnTo>
                  <a:pt x="85258" y="54259"/>
                </a:lnTo>
                <a:lnTo>
                  <a:pt x="118959" y="89312"/>
                </a:lnTo>
                <a:lnTo>
                  <a:pt x="146002" y="128617"/>
                </a:lnTo>
                <a:lnTo>
                  <a:pt x="165854" y="171400"/>
                </a:lnTo>
                <a:lnTo>
                  <a:pt x="177985" y="216890"/>
                </a:lnTo>
                <a:lnTo>
                  <a:pt x="181863" y="264312"/>
                </a:lnTo>
              </a:path>
            </a:pathLst>
          </a:custGeom>
          <a:ln w="38099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52979" y="2577871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80" h="99694">
                <a:moveTo>
                  <a:pt x="80987" y="0"/>
                </a:moveTo>
                <a:lnTo>
                  <a:pt x="65609" y="27828"/>
                </a:lnTo>
                <a:lnTo>
                  <a:pt x="46851" y="53789"/>
                </a:lnTo>
                <a:lnTo>
                  <a:pt x="24914" y="77632"/>
                </a:lnTo>
                <a:lnTo>
                  <a:pt x="0" y="9911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39644" y="2210117"/>
            <a:ext cx="4445" cy="46990"/>
          </a:xfrm>
          <a:custGeom>
            <a:avLst/>
            <a:gdLst/>
            <a:ahLst/>
            <a:cxnLst/>
            <a:rect l="l" t="t" r="r" b="b"/>
            <a:pathLst>
              <a:path w="4444" h="46989">
                <a:moveTo>
                  <a:pt x="0" y="0"/>
                </a:moveTo>
                <a:lnTo>
                  <a:pt x="2011" y="11622"/>
                </a:lnTo>
                <a:lnTo>
                  <a:pt x="3397" y="23310"/>
                </a:lnTo>
                <a:lnTo>
                  <a:pt x="4154" y="35047"/>
                </a:lnTo>
                <a:lnTo>
                  <a:pt x="4279" y="46812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22488" y="2095830"/>
            <a:ext cx="41910" cy="59690"/>
          </a:xfrm>
          <a:custGeom>
            <a:avLst/>
            <a:gdLst/>
            <a:ahLst/>
            <a:cxnLst/>
            <a:rect l="l" t="t" r="r" b="b"/>
            <a:pathLst>
              <a:path w="41910" h="59689">
                <a:moveTo>
                  <a:pt x="0" y="59690"/>
                </a:moveTo>
                <a:lnTo>
                  <a:pt x="8549" y="43784"/>
                </a:lnTo>
                <a:lnTo>
                  <a:pt x="18338" y="28492"/>
                </a:lnTo>
                <a:lnTo>
                  <a:pt x="29328" y="13877"/>
                </a:lnTo>
                <a:lnTo>
                  <a:pt x="41478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34477" y="2132482"/>
            <a:ext cx="20320" cy="52069"/>
          </a:xfrm>
          <a:custGeom>
            <a:avLst/>
            <a:gdLst/>
            <a:ahLst/>
            <a:cxnLst/>
            <a:rect l="l" t="t" r="r" b="b"/>
            <a:pathLst>
              <a:path w="20319" h="52069">
                <a:moveTo>
                  <a:pt x="0" y="51485"/>
                </a:moveTo>
                <a:lnTo>
                  <a:pt x="3683" y="38211"/>
                </a:lnTo>
                <a:lnTo>
                  <a:pt x="8269" y="25180"/>
                </a:lnTo>
                <a:lnTo>
                  <a:pt x="13742" y="12430"/>
                </a:lnTo>
                <a:lnTo>
                  <a:pt x="20091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79119" y="2201456"/>
            <a:ext cx="73025" cy="50165"/>
          </a:xfrm>
          <a:custGeom>
            <a:avLst/>
            <a:gdLst/>
            <a:ahLst/>
            <a:cxnLst/>
            <a:rect l="l" t="t" r="r" b="b"/>
            <a:pathLst>
              <a:path w="73025" h="50164">
                <a:moveTo>
                  <a:pt x="0" y="0"/>
                </a:moveTo>
                <a:lnTo>
                  <a:pt x="19413" y="10976"/>
                </a:lnTo>
                <a:lnTo>
                  <a:pt x="38034" y="22983"/>
                </a:lnTo>
                <a:lnTo>
                  <a:pt x="55815" y="35986"/>
                </a:lnTo>
                <a:lnTo>
                  <a:pt x="72707" y="49949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14197" y="254143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12687" y="52552"/>
                </a:moveTo>
                <a:lnTo>
                  <a:pt x="8656" y="39588"/>
                </a:lnTo>
                <a:lnTo>
                  <a:pt x="5195" y="26500"/>
                </a:lnTo>
                <a:lnTo>
                  <a:pt x="2309" y="13299"/>
                </a:lnTo>
                <a:lnTo>
                  <a:pt x="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17829" y="2298700"/>
            <a:ext cx="7207884" cy="2021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1525" marR="5294630" indent="-76200" algn="just">
              <a:lnSpc>
                <a:spcPct val="100000"/>
              </a:lnSpc>
            </a:pP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G</a:t>
            </a:r>
            <a:r>
              <a:rPr sz="2000" b="1" dirty="0">
                <a:solidFill>
                  <a:srgbClr val="D60093"/>
                </a:solidFill>
                <a:latin typeface="Corbel"/>
                <a:cs typeface="Corbel"/>
              </a:rPr>
              <a:t>ene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D60093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D60093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ve  </a:t>
            </a:r>
            <a:r>
              <a:rPr sz="2000" b="1" dirty="0">
                <a:solidFill>
                  <a:srgbClr val="D60093"/>
                </a:solidFill>
                <a:latin typeface="Corbel"/>
                <a:cs typeface="Corbel"/>
              </a:rPr>
              <a:t>model for  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networks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(2) </a:t>
            </a:r>
            <a:r>
              <a:rPr sz="3200" b="1" spc="-10" dirty="0">
                <a:latin typeface="Calibri"/>
                <a:cs typeface="Calibri"/>
              </a:rPr>
              <a:t>Given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network, find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5" dirty="0">
                <a:latin typeface="Calibri"/>
                <a:cs typeface="Calibri"/>
              </a:rPr>
              <a:t>“best”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model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793382" y="4845721"/>
            <a:ext cx="2419350" cy="1600835"/>
          </a:xfrm>
          <a:custGeom>
            <a:avLst/>
            <a:gdLst/>
            <a:ahLst/>
            <a:cxnLst/>
            <a:rect l="l" t="t" r="r" b="b"/>
            <a:pathLst>
              <a:path w="2419350" h="1600835">
                <a:moveTo>
                  <a:pt x="219674" y="526734"/>
                </a:moveTo>
                <a:lnTo>
                  <a:pt x="216182" y="480545"/>
                </a:lnTo>
                <a:lnTo>
                  <a:pt x="219509" y="435427"/>
                </a:lnTo>
                <a:lnTo>
                  <a:pt x="229270" y="391836"/>
                </a:lnTo>
                <a:lnTo>
                  <a:pt x="245079" y="350227"/>
                </a:lnTo>
                <a:lnTo>
                  <a:pt x="266550" y="311058"/>
                </a:lnTo>
                <a:lnTo>
                  <a:pt x="293299" y="274786"/>
                </a:lnTo>
                <a:lnTo>
                  <a:pt x="324940" y="241867"/>
                </a:lnTo>
                <a:lnTo>
                  <a:pt x="361088" y="212758"/>
                </a:lnTo>
                <a:lnTo>
                  <a:pt x="401357" y="187914"/>
                </a:lnTo>
                <a:lnTo>
                  <a:pt x="445363" y="167794"/>
                </a:lnTo>
                <a:lnTo>
                  <a:pt x="492719" y="152854"/>
                </a:lnTo>
                <a:lnTo>
                  <a:pt x="543041" y="143549"/>
                </a:lnTo>
                <a:lnTo>
                  <a:pt x="593354" y="140440"/>
                </a:lnTo>
                <a:lnTo>
                  <a:pt x="643348" y="143363"/>
                </a:lnTo>
                <a:lnTo>
                  <a:pt x="692371" y="152199"/>
                </a:lnTo>
                <a:lnTo>
                  <a:pt x="739769" y="166830"/>
                </a:lnTo>
                <a:lnTo>
                  <a:pt x="784887" y="187136"/>
                </a:lnTo>
                <a:lnTo>
                  <a:pt x="811032" y="150228"/>
                </a:lnTo>
                <a:lnTo>
                  <a:pt x="842546" y="118433"/>
                </a:lnTo>
                <a:lnTo>
                  <a:pt x="878597" y="91982"/>
                </a:lnTo>
                <a:lnTo>
                  <a:pt x="918356" y="71102"/>
                </a:lnTo>
                <a:lnTo>
                  <a:pt x="960992" y="56024"/>
                </a:lnTo>
                <a:lnTo>
                  <a:pt x="1005675" y="46977"/>
                </a:lnTo>
                <a:lnTo>
                  <a:pt x="1051574" y="44191"/>
                </a:lnTo>
                <a:lnTo>
                  <a:pt x="1097859" y="47896"/>
                </a:lnTo>
                <a:lnTo>
                  <a:pt x="1143699" y="58320"/>
                </a:lnTo>
                <a:lnTo>
                  <a:pt x="1188265" y="75693"/>
                </a:lnTo>
                <a:lnTo>
                  <a:pt x="1224761" y="96369"/>
                </a:lnTo>
                <a:lnTo>
                  <a:pt x="1257581" y="121578"/>
                </a:lnTo>
                <a:lnTo>
                  <a:pt x="1283983" y="83859"/>
                </a:lnTo>
                <a:lnTo>
                  <a:pt x="1317169" y="52596"/>
                </a:lnTo>
                <a:lnTo>
                  <a:pt x="1355824" y="28186"/>
                </a:lnTo>
                <a:lnTo>
                  <a:pt x="1398631" y="11026"/>
                </a:lnTo>
                <a:lnTo>
                  <a:pt x="1444272" y="1513"/>
                </a:lnTo>
                <a:lnTo>
                  <a:pt x="1491432" y="43"/>
                </a:lnTo>
                <a:lnTo>
                  <a:pt x="1538793" y="7014"/>
                </a:lnTo>
                <a:lnTo>
                  <a:pt x="1585038" y="22823"/>
                </a:lnTo>
                <a:lnTo>
                  <a:pt x="1631658" y="50179"/>
                </a:lnTo>
                <a:lnTo>
                  <a:pt x="1670192" y="86336"/>
                </a:lnTo>
                <a:lnTo>
                  <a:pt x="1705106" y="55383"/>
                </a:lnTo>
                <a:lnTo>
                  <a:pt x="1744452" y="31193"/>
                </a:lnTo>
                <a:lnTo>
                  <a:pt x="1787147" y="13846"/>
                </a:lnTo>
                <a:lnTo>
                  <a:pt x="1832111" y="3421"/>
                </a:lnTo>
                <a:lnTo>
                  <a:pt x="1878261" y="0"/>
                </a:lnTo>
                <a:lnTo>
                  <a:pt x="1924516" y="3662"/>
                </a:lnTo>
                <a:lnTo>
                  <a:pt x="1969795" y="14487"/>
                </a:lnTo>
                <a:lnTo>
                  <a:pt x="2013016" y="32557"/>
                </a:lnTo>
                <a:lnTo>
                  <a:pt x="2053097" y="57951"/>
                </a:lnTo>
                <a:lnTo>
                  <a:pt x="2086150" y="87922"/>
                </a:lnTo>
                <a:lnTo>
                  <a:pt x="2112799" y="122294"/>
                </a:lnTo>
                <a:lnTo>
                  <a:pt x="2132525" y="160255"/>
                </a:lnTo>
                <a:lnTo>
                  <a:pt x="2144803" y="200991"/>
                </a:lnTo>
                <a:lnTo>
                  <a:pt x="2190462" y="215874"/>
                </a:lnTo>
                <a:lnTo>
                  <a:pt x="2231779" y="236615"/>
                </a:lnTo>
                <a:lnTo>
                  <a:pt x="2268323" y="262533"/>
                </a:lnTo>
                <a:lnTo>
                  <a:pt x="2299662" y="292947"/>
                </a:lnTo>
                <a:lnTo>
                  <a:pt x="2325366" y="327175"/>
                </a:lnTo>
                <a:lnTo>
                  <a:pt x="2345002" y="364538"/>
                </a:lnTo>
                <a:lnTo>
                  <a:pt x="2358140" y="404354"/>
                </a:lnTo>
                <a:lnTo>
                  <a:pt x="2364349" y="445942"/>
                </a:lnTo>
                <a:lnTo>
                  <a:pt x="2363196" y="488622"/>
                </a:lnTo>
                <a:lnTo>
                  <a:pt x="2354252" y="531712"/>
                </a:lnTo>
                <a:lnTo>
                  <a:pt x="2340587" y="567094"/>
                </a:lnTo>
                <a:lnTo>
                  <a:pt x="2369165" y="605748"/>
                </a:lnTo>
                <a:lnTo>
                  <a:pt x="2391215" y="646531"/>
                </a:lnTo>
                <a:lnTo>
                  <a:pt x="2406818" y="688873"/>
                </a:lnTo>
                <a:lnTo>
                  <a:pt x="2416059" y="732205"/>
                </a:lnTo>
                <a:lnTo>
                  <a:pt x="2419020" y="775954"/>
                </a:lnTo>
                <a:lnTo>
                  <a:pt x="2415783" y="819551"/>
                </a:lnTo>
                <a:lnTo>
                  <a:pt x="2406433" y="862425"/>
                </a:lnTo>
                <a:lnTo>
                  <a:pt x="2391052" y="904006"/>
                </a:lnTo>
                <a:lnTo>
                  <a:pt x="2369722" y="943723"/>
                </a:lnTo>
                <a:lnTo>
                  <a:pt x="2342528" y="981006"/>
                </a:lnTo>
                <a:lnTo>
                  <a:pt x="2309552" y="1015284"/>
                </a:lnTo>
                <a:lnTo>
                  <a:pt x="2270876" y="1045986"/>
                </a:lnTo>
                <a:lnTo>
                  <a:pt x="2230466" y="1070409"/>
                </a:lnTo>
                <a:lnTo>
                  <a:pt x="2187098" y="1089894"/>
                </a:lnTo>
                <a:lnTo>
                  <a:pt x="2141324" y="1104234"/>
                </a:lnTo>
                <a:lnTo>
                  <a:pt x="2093699" y="1113220"/>
                </a:lnTo>
                <a:lnTo>
                  <a:pt x="2089806" y="1156255"/>
                </a:lnTo>
                <a:lnTo>
                  <a:pt x="2079248" y="1197280"/>
                </a:lnTo>
                <a:lnTo>
                  <a:pt x="2062529" y="1235847"/>
                </a:lnTo>
                <a:lnTo>
                  <a:pt x="2040153" y="1271511"/>
                </a:lnTo>
                <a:lnTo>
                  <a:pt x="2012626" y="1303822"/>
                </a:lnTo>
                <a:lnTo>
                  <a:pt x="1980452" y="1332336"/>
                </a:lnTo>
                <a:lnTo>
                  <a:pt x="1944135" y="1356603"/>
                </a:lnTo>
                <a:lnTo>
                  <a:pt x="1904180" y="1376177"/>
                </a:lnTo>
                <a:lnTo>
                  <a:pt x="1861093" y="1390612"/>
                </a:lnTo>
                <a:lnTo>
                  <a:pt x="1815377" y="1399459"/>
                </a:lnTo>
                <a:lnTo>
                  <a:pt x="1767537" y="1402272"/>
                </a:lnTo>
                <a:lnTo>
                  <a:pt x="1723102" y="1399188"/>
                </a:lnTo>
                <a:lnTo>
                  <a:pt x="1679758" y="1390689"/>
                </a:lnTo>
                <a:lnTo>
                  <a:pt x="1638114" y="1376933"/>
                </a:lnTo>
                <a:lnTo>
                  <a:pt x="1598780" y="1358076"/>
                </a:lnTo>
                <a:lnTo>
                  <a:pt x="1580627" y="1401500"/>
                </a:lnTo>
                <a:lnTo>
                  <a:pt x="1556771" y="1441386"/>
                </a:lnTo>
                <a:lnTo>
                  <a:pt x="1527771" y="1477460"/>
                </a:lnTo>
                <a:lnTo>
                  <a:pt x="1494189" y="1509452"/>
                </a:lnTo>
                <a:lnTo>
                  <a:pt x="1456585" y="1537090"/>
                </a:lnTo>
                <a:lnTo>
                  <a:pt x="1415520" y="1560102"/>
                </a:lnTo>
                <a:lnTo>
                  <a:pt x="1371556" y="1578219"/>
                </a:lnTo>
                <a:lnTo>
                  <a:pt x="1325254" y="1591167"/>
                </a:lnTo>
                <a:lnTo>
                  <a:pt x="1277173" y="1598675"/>
                </a:lnTo>
                <a:lnTo>
                  <a:pt x="1227876" y="1600473"/>
                </a:lnTo>
                <a:lnTo>
                  <a:pt x="1177924" y="1596288"/>
                </a:lnTo>
                <a:lnTo>
                  <a:pt x="1127876" y="1585850"/>
                </a:lnTo>
                <a:lnTo>
                  <a:pt x="1079140" y="1569115"/>
                </a:lnTo>
                <a:lnTo>
                  <a:pt x="1033726" y="1546653"/>
                </a:lnTo>
                <a:lnTo>
                  <a:pt x="992228" y="1518858"/>
                </a:lnTo>
                <a:lnTo>
                  <a:pt x="955236" y="1486127"/>
                </a:lnTo>
                <a:lnTo>
                  <a:pt x="923343" y="1448855"/>
                </a:lnTo>
                <a:lnTo>
                  <a:pt x="878686" y="1470069"/>
                </a:lnTo>
                <a:lnTo>
                  <a:pt x="832610" y="1486150"/>
                </a:lnTo>
                <a:lnTo>
                  <a:pt x="785559" y="1497201"/>
                </a:lnTo>
                <a:lnTo>
                  <a:pt x="737977" y="1503320"/>
                </a:lnTo>
                <a:lnTo>
                  <a:pt x="690309" y="1504608"/>
                </a:lnTo>
                <a:lnTo>
                  <a:pt x="643000" y="1501166"/>
                </a:lnTo>
                <a:lnTo>
                  <a:pt x="596494" y="1493092"/>
                </a:lnTo>
                <a:lnTo>
                  <a:pt x="551236" y="1480489"/>
                </a:lnTo>
                <a:lnTo>
                  <a:pt x="507670" y="1463455"/>
                </a:lnTo>
                <a:lnTo>
                  <a:pt x="466241" y="1442091"/>
                </a:lnTo>
                <a:lnTo>
                  <a:pt x="427394" y="1416498"/>
                </a:lnTo>
                <a:lnTo>
                  <a:pt x="391573" y="1386775"/>
                </a:lnTo>
                <a:lnTo>
                  <a:pt x="359222" y="1353022"/>
                </a:lnTo>
                <a:lnTo>
                  <a:pt x="330786" y="1315340"/>
                </a:lnTo>
                <a:lnTo>
                  <a:pt x="326227" y="1308317"/>
                </a:lnTo>
                <a:lnTo>
                  <a:pt x="276835" y="1309043"/>
                </a:lnTo>
                <a:lnTo>
                  <a:pt x="229713" y="1301153"/>
                </a:lnTo>
                <a:lnTo>
                  <a:pt x="185949" y="1285421"/>
                </a:lnTo>
                <a:lnTo>
                  <a:pt x="146631" y="1262618"/>
                </a:lnTo>
                <a:lnTo>
                  <a:pt x="112848" y="1233517"/>
                </a:lnTo>
                <a:lnTo>
                  <a:pt x="85688" y="1198891"/>
                </a:lnTo>
                <a:lnTo>
                  <a:pt x="66239" y="1159512"/>
                </a:lnTo>
                <a:lnTo>
                  <a:pt x="55590" y="1116153"/>
                </a:lnTo>
                <a:lnTo>
                  <a:pt x="55185" y="1068338"/>
                </a:lnTo>
                <a:lnTo>
                  <a:pt x="66134" y="1022105"/>
                </a:lnTo>
                <a:lnTo>
                  <a:pt x="87851" y="979056"/>
                </a:lnTo>
                <a:lnTo>
                  <a:pt x="119750" y="940792"/>
                </a:lnTo>
                <a:lnTo>
                  <a:pt x="79980" y="914505"/>
                </a:lnTo>
                <a:lnTo>
                  <a:pt x="47771" y="882545"/>
                </a:lnTo>
                <a:lnTo>
                  <a:pt x="23472" y="846123"/>
                </a:lnTo>
                <a:lnTo>
                  <a:pt x="7432" y="806450"/>
                </a:lnTo>
                <a:lnTo>
                  <a:pt x="0" y="764738"/>
                </a:lnTo>
                <a:lnTo>
                  <a:pt x="1525" y="722198"/>
                </a:lnTo>
                <a:lnTo>
                  <a:pt x="12357" y="680043"/>
                </a:lnTo>
                <a:lnTo>
                  <a:pt x="32844" y="639484"/>
                </a:lnTo>
                <a:lnTo>
                  <a:pt x="59699" y="605719"/>
                </a:lnTo>
                <a:lnTo>
                  <a:pt x="92619" y="577469"/>
                </a:lnTo>
                <a:lnTo>
                  <a:pt x="130591" y="555323"/>
                </a:lnTo>
                <a:lnTo>
                  <a:pt x="172603" y="539874"/>
                </a:lnTo>
                <a:lnTo>
                  <a:pt x="217642" y="531712"/>
                </a:lnTo>
                <a:lnTo>
                  <a:pt x="219674" y="526734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15723" y="5780280"/>
            <a:ext cx="142240" cy="29845"/>
          </a:xfrm>
          <a:custGeom>
            <a:avLst/>
            <a:gdLst/>
            <a:ahLst/>
            <a:cxnLst/>
            <a:rect l="l" t="t" r="r" b="b"/>
            <a:pathLst>
              <a:path w="142239" h="29845">
                <a:moveTo>
                  <a:pt x="141681" y="29527"/>
                </a:moveTo>
                <a:lnTo>
                  <a:pt x="104704" y="29582"/>
                </a:lnTo>
                <a:lnTo>
                  <a:pt x="68349" y="24593"/>
                </a:lnTo>
                <a:lnTo>
                  <a:pt x="33240" y="14689"/>
                </a:lnTo>
                <a:lnTo>
                  <a:pt x="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20422" y="6132883"/>
            <a:ext cx="62230" cy="14604"/>
          </a:xfrm>
          <a:custGeom>
            <a:avLst/>
            <a:gdLst/>
            <a:ahLst/>
            <a:cxnLst/>
            <a:rect l="l" t="t" r="r" b="b"/>
            <a:pathLst>
              <a:path w="62229" h="14604">
                <a:moveTo>
                  <a:pt x="61988" y="0"/>
                </a:moveTo>
                <a:lnTo>
                  <a:pt x="46909" y="4903"/>
                </a:lnTo>
                <a:lnTo>
                  <a:pt x="31518" y="8901"/>
                </a:lnTo>
                <a:lnTo>
                  <a:pt x="15865" y="11981"/>
                </a:lnTo>
                <a:lnTo>
                  <a:pt x="0" y="14135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79234" y="6223675"/>
            <a:ext cx="37465" cy="64769"/>
          </a:xfrm>
          <a:custGeom>
            <a:avLst/>
            <a:gdLst/>
            <a:ahLst/>
            <a:cxnLst/>
            <a:rect l="l" t="t" r="r" b="b"/>
            <a:pathLst>
              <a:path w="37465" h="64770">
                <a:moveTo>
                  <a:pt x="37350" y="64452"/>
                </a:moveTo>
                <a:lnTo>
                  <a:pt x="26590" y="49032"/>
                </a:lnTo>
                <a:lnTo>
                  <a:pt x="16765" y="33126"/>
                </a:lnTo>
                <a:lnTo>
                  <a:pt x="7895" y="16769"/>
                </a:lnTo>
                <a:lnTo>
                  <a:pt x="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92390" y="6127409"/>
            <a:ext cx="15240" cy="71120"/>
          </a:xfrm>
          <a:custGeom>
            <a:avLst/>
            <a:gdLst/>
            <a:ahLst/>
            <a:cxnLst/>
            <a:rect l="l" t="t" r="r" b="b"/>
            <a:pathLst>
              <a:path w="15240" h="71120">
                <a:moveTo>
                  <a:pt x="14922" y="0"/>
                </a:moveTo>
                <a:lnTo>
                  <a:pt x="12744" y="17926"/>
                </a:lnTo>
                <a:lnTo>
                  <a:pt x="9528" y="35713"/>
                </a:lnTo>
                <a:lnTo>
                  <a:pt x="5278" y="53322"/>
                </a:lnTo>
                <a:lnTo>
                  <a:pt x="0" y="70713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03870" y="5690427"/>
            <a:ext cx="182245" cy="264795"/>
          </a:xfrm>
          <a:custGeom>
            <a:avLst/>
            <a:gdLst/>
            <a:ahLst/>
            <a:cxnLst/>
            <a:rect l="l" t="t" r="r" b="b"/>
            <a:pathLst>
              <a:path w="182245" h="264795">
                <a:moveTo>
                  <a:pt x="0" y="0"/>
                </a:moveTo>
                <a:lnTo>
                  <a:pt x="45428" y="24231"/>
                </a:lnTo>
                <a:lnTo>
                  <a:pt x="85260" y="54259"/>
                </a:lnTo>
                <a:lnTo>
                  <a:pt x="118963" y="89312"/>
                </a:lnTo>
                <a:lnTo>
                  <a:pt x="146007" y="128617"/>
                </a:lnTo>
                <a:lnTo>
                  <a:pt x="165860" y="171400"/>
                </a:lnTo>
                <a:lnTo>
                  <a:pt x="177989" y="216890"/>
                </a:lnTo>
                <a:lnTo>
                  <a:pt x="181863" y="264312"/>
                </a:lnTo>
              </a:path>
            </a:pathLst>
          </a:custGeom>
          <a:ln w="38099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51837" y="5408907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79" h="99695">
                <a:moveTo>
                  <a:pt x="80987" y="0"/>
                </a:moveTo>
                <a:lnTo>
                  <a:pt x="65609" y="27828"/>
                </a:lnTo>
                <a:lnTo>
                  <a:pt x="46851" y="53789"/>
                </a:lnTo>
                <a:lnTo>
                  <a:pt x="24914" y="77632"/>
                </a:lnTo>
                <a:lnTo>
                  <a:pt x="0" y="9911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38503" y="5041153"/>
            <a:ext cx="4445" cy="46990"/>
          </a:xfrm>
          <a:custGeom>
            <a:avLst/>
            <a:gdLst/>
            <a:ahLst/>
            <a:cxnLst/>
            <a:rect l="l" t="t" r="r" b="b"/>
            <a:pathLst>
              <a:path w="4445" h="46989">
                <a:moveTo>
                  <a:pt x="0" y="0"/>
                </a:moveTo>
                <a:lnTo>
                  <a:pt x="2011" y="11622"/>
                </a:lnTo>
                <a:lnTo>
                  <a:pt x="3397" y="23310"/>
                </a:lnTo>
                <a:lnTo>
                  <a:pt x="4154" y="35047"/>
                </a:lnTo>
                <a:lnTo>
                  <a:pt x="4279" y="46812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21346" y="4926865"/>
            <a:ext cx="41910" cy="59690"/>
          </a:xfrm>
          <a:custGeom>
            <a:avLst/>
            <a:gdLst/>
            <a:ahLst/>
            <a:cxnLst/>
            <a:rect l="l" t="t" r="r" b="b"/>
            <a:pathLst>
              <a:path w="41909" h="59689">
                <a:moveTo>
                  <a:pt x="0" y="59689"/>
                </a:moveTo>
                <a:lnTo>
                  <a:pt x="8549" y="43785"/>
                </a:lnTo>
                <a:lnTo>
                  <a:pt x="18340" y="28497"/>
                </a:lnTo>
                <a:lnTo>
                  <a:pt x="29334" y="13882"/>
                </a:lnTo>
                <a:lnTo>
                  <a:pt x="4149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33336" y="4963517"/>
            <a:ext cx="20320" cy="52069"/>
          </a:xfrm>
          <a:custGeom>
            <a:avLst/>
            <a:gdLst/>
            <a:ahLst/>
            <a:cxnLst/>
            <a:rect l="l" t="t" r="r" b="b"/>
            <a:pathLst>
              <a:path w="20320" h="52070">
                <a:moveTo>
                  <a:pt x="0" y="51485"/>
                </a:moveTo>
                <a:lnTo>
                  <a:pt x="3683" y="38211"/>
                </a:lnTo>
                <a:lnTo>
                  <a:pt x="8269" y="25180"/>
                </a:lnTo>
                <a:lnTo>
                  <a:pt x="13742" y="12430"/>
                </a:lnTo>
                <a:lnTo>
                  <a:pt x="20091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77977" y="5032491"/>
            <a:ext cx="73025" cy="50165"/>
          </a:xfrm>
          <a:custGeom>
            <a:avLst/>
            <a:gdLst/>
            <a:ahLst/>
            <a:cxnLst/>
            <a:rect l="l" t="t" r="r" b="b"/>
            <a:pathLst>
              <a:path w="73025" h="50164">
                <a:moveTo>
                  <a:pt x="0" y="0"/>
                </a:moveTo>
                <a:lnTo>
                  <a:pt x="19413" y="10976"/>
                </a:lnTo>
                <a:lnTo>
                  <a:pt x="38034" y="22983"/>
                </a:lnTo>
                <a:lnTo>
                  <a:pt x="55815" y="35986"/>
                </a:lnTo>
                <a:lnTo>
                  <a:pt x="72707" y="49949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13056" y="5372470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4">
                <a:moveTo>
                  <a:pt x="12687" y="52552"/>
                </a:moveTo>
                <a:lnTo>
                  <a:pt x="8656" y="39588"/>
                </a:lnTo>
                <a:lnTo>
                  <a:pt x="5195" y="26500"/>
                </a:lnTo>
                <a:lnTo>
                  <a:pt x="2309" y="13299"/>
                </a:lnTo>
                <a:lnTo>
                  <a:pt x="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299593" y="5129733"/>
            <a:ext cx="1235075" cy="94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5080" indent="-76200" algn="just">
              <a:lnSpc>
                <a:spcPct val="100000"/>
              </a:lnSpc>
            </a:pP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G</a:t>
            </a:r>
            <a:r>
              <a:rPr sz="2000" b="1" dirty="0">
                <a:solidFill>
                  <a:srgbClr val="D60093"/>
                </a:solidFill>
                <a:latin typeface="Corbel"/>
                <a:cs typeface="Corbel"/>
              </a:rPr>
              <a:t>ene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D60093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D60093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ve  </a:t>
            </a:r>
            <a:r>
              <a:rPr sz="2000" b="1" dirty="0">
                <a:solidFill>
                  <a:srgbClr val="D60093"/>
                </a:solidFill>
                <a:latin typeface="Corbel"/>
                <a:cs typeface="Corbel"/>
              </a:rPr>
              <a:t>model for  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networks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57783" y="6711695"/>
            <a:ext cx="521334" cy="146685"/>
          </a:xfrm>
          <a:custGeom>
            <a:avLst/>
            <a:gdLst/>
            <a:ahLst/>
            <a:cxnLst/>
            <a:rect l="l" t="t" r="r" b="b"/>
            <a:pathLst>
              <a:path w="521334" h="146684">
                <a:moveTo>
                  <a:pt x="0" y="146303"/>
                </a:moveTo>
                <a:lnTo>
                  <a:pt x="521208" y="146303"/>
                </a:lnTo>
                <a:lnTo>
                  <a:pt x="521208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13047" y="6711695"/>
            <a:ext cx="1472565" cy="137160"/>
          </a:xfrm>
          <a:custGeom>
            <a:avLst/>
            <a:gdLst/>
            <a:ahLst/>
            <a:cxnLst/>
            <a:rect l="l" t="t" r="r" b="b"/>
            <a:pathLst>
              <a:path w="1472564" h="137159">
                <a:moveTo>
                  <a:pt x="0" y="137159"/>
                </a:moveTo>
                <a:lnTo>
                  <a:pt x="1472184" y="137159"/>
                </a:lnTo>
                <a:lnTo>
                  <a:pt x="1472184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04800"/>
            <a:ext cx="543915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803592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dirty="0">
                <a:solidFill>
                  <a:srgbClr val="000000"/>
                </a:solidFill>
              </a:rPr>
              <a:t>Goal: </a:t>
            </a:r>
            <a:r>
              <a:rPr spc="-10" dirty="0">
                <a:solidFill>
                  <a:srgbClr val="0000FF"/>
                </a:solidFill>
              </a:rPr>
              <a:t>Define </a:t>
            </a:r>
            <a:r>
              <a:rPr dirty="0">
                <a:solidFill>
                  <a:srgbClr val="0000FF"/>
                </a:solidFill>
              </a:rPr>
              <a:t>a model </a:t>
            </a:r>
            <a:r>
              <a:rPr spc="-20" dirty="0">
                <a:solidFill>
                  <a:srgbClr val="0000FF"/>
                </a:solidFill>
              </a:rPr>
              <a:t>for </a:t>
            </a:r>
            <a:r>
              <a:rPr spc="-15" dirty="0">
                <a:solidFill>
                  <a:srgbClr val="0000FF"/>
                </a:solidFill>
              </a:rPr>
              <a:t>generating</a:t>
            </a:r>
            <a:r>
              <a:rPr spc="-25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563" y="1936496"/>
            <a:ext cx="7618095" cy="85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spc="-5" dirty="0">
                <a:latin typeface="Calibri"/>
                <a:cs typeface="Calibri"/>
              </a:rPr>
              <a:t>The model </a:t>
            </a:r>
            <a:r>
              <a:rPr sz="2800" spc="-10" dirty="0">
                <a:latin typeface="Calibri"/>
                <a:cs typeface="Calibri"/>
              </a:rPr>
              <a:t>will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“parameters”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we  </a:t>
            </a:r>
            <a:r>
              <a:rPr sz="2800" spc="-10" dirty="0">
                <a:latin typeface="Calibri"/>
                <a:cs typeface="Calibri"/>
              </a:rPr>
              <a:t>will </a:t>
            </a:r>
            <a:r>
              <a:rPr sz="2800" spc="-15" dirty="0">
                <a:latin typeface="Calibri"/>
                <a:cs typeface="Calibri"/>
              </a:rPr>
              <a:t>later </a:t>
            </a:r>
            <a:r>
              <a:rPr sz="2800" spc="-20" dirty="0">
                <a:latin typeface="Calibri"/>
                <a:cs typeface="Calibri"/>
              </a:rPr>
              <a:t>want </a:t>
            </a:r>
            <a:r>
              <a:rPr sz="2800" spc="-15" dirty="0">
                <a:latin typeface="Calibri"/>
                <a:cs typeface="Calibri"/>
              </a:rPr>
              <a:t>to estimate </a:t>
            </a:r>
            <a:r>
              <a:rPr sz="2800" spc="-10" dirty="0">
                <a:latin typeface="Calibri"/>
                <a:cs typeface="Calibri"/>
              </a:rPr>
              <a:t>(to detect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communities)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783" y="6693407"/>
            <a:ext cx="530860" cy="1631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155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3256" y="6720840"/>
            <a:ext cx="150939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45991" y="3250692"/>
            <a:ext cx="1511808" cy="955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0" y="3317671"/>
            <a:ext cx="1371600" cy="769620"/>
          </a:xfrm>
          <a:custGeom>
            <a:avLst/>
            <a:gdLst/>
            <a:ahLst/>
            <a:cxnLst/>
            <a:rect l="l" t="t" r="r" b="b"/>
            <a:pathLst>
              <a:path w="1371600" h="769620">
                <a:moveTo>
                  <a:pt x="0" y="192303"/>
                </a:moveTo>
                <a:lnTo>
                  <a:pt x="987005" y="192303"/>
                </a:lnTo>
                <a:lnTo>
                  <a:pt x="987005" y="0"/>
                </a:lnTo>
                <a:lnTo>
                  <a:pt x="1371600" y="384606"/>
                </a:lnTo>
                <a:lnTo>
                  <a:pt x="987005" y="769200"/>
                </a:lnTo>
                <a:lnTo>
                  <a:pt x="987005" y="576897"/>
                </a:lnTo>
                <a:lnTo>
                  <a:pt x="0" y="576897"/>
                </a:lnTo>
                <a:lnTo>
                  <a:pt x="0" y="192303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79269" y="3647516"/>
            <a:ext cx="29845" cy="330200"/>
          </a:xfrm>
          <a:custGeom>
            <a:avLst/>
            <a:gdLst/>
            <a:ahLst/>
            <a:cxnLst/>
            <a:rect l="l" t="t" r="r" b="b"/>
            <a:pathLst>
              <a:path w="29845" h="330200">
                <a:moveTo>
                  <a:pt x="0" y="329831"/>
                </a:moveTo>
                <a:lnTo>
                  <a:pt x="2967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8992" y="3699319"/>
            <a:ext cx="510540" cy="434975"/>
          </a:xfrm>
          <a:custGeom>
            <a:avLst/>
            <a:gdLst/>
            <a:ahLst/>
            <a:cxnLst/>
            <a:rect l="l" t="t" r="r" b="b"/>
            <a:pathLst>
              <a:path w="510539" h="434975">
                <a:moveTo>
                  <a:pt x="0" y="0"/>
                </a:moveTo>
                <a:lnTo>
                  <a:pt x="510031" y="43491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7733" y="3402355"/>
            <a:ext cx="177165" cy="819150"/>
          </a:xfrm>
          <a:custGeom>
            <a:avLst/>
            <a:gdLst/>
            <a:ahLst/>
            <a:cxnLst/>
            <a:rect l="l" t="t" r="r" b="b"/>
            <a:pathLst>
              <a:path w="177165" h="819150">
                <a:moveTo>
                  <a:pt x="0" y="818540"/>
                </a:moveTo>
                <a:lnTo>
                  <a:pt x="17675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2882" y="3537749"/>
            <a:ext cx="786130" cy="306705"/>
          </a:xfrm>
          <a:custGeom>
            <a:avLst/>
            <a:gdLst/>
            <a:ahLst/>
            <a:cxnLst/>
            <a:rect l="l" t="t" r="r" b="b"/>
            <a:pathLst>
              <a:path w="786129" h="306704">
                <a:moveTo>
                  <a:pt x="0" y="306692"/>
                </a:moveTo>
                <a:lnTo>
                  <a:pt x="78606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2882" y="3848100"/>
            <a:ext cx="631190" cy="252095"/>
          </a:xfrm>
          <a:custGeom>
            <a:avLst/>
            <a:gdLst/>
            <a:ahLst/>
            <a:cxnLst/>
            <a:rect l="l" t="t" r="r" b="b"/>
            <a:pathLst>
              <a:path w="631190" h="252095">
                <a:moveTo>
                  <a:pt x="0" y="0"/>
                </a:moveTo>
                <a:lnTo>
                  <a:pt x="630948" y="25184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1684" y="3847960"/>
            <a:ext cx="365760" cy="635"/>
          </a:xfrm>
          <a:custGeom>
            <a:avLst/>
            <a:gdLst/>
            <a:ahLst/>
            <a:cxnLst/>
            <a:rect l="l" t="t" r="r" b="b"/>
            <a:pathLst>
              <a:path w="365759" h="635">
                <a:moveTo>
                  <a:pt x="0" y="139"/>
                </a:moveTo>
                <a:lnTo>
                  <a:pt x="36574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0491" y="3963644"/>
            <a:ext cx="553085" cy="438150"/>
          </a:xfrm>
          <a:custGeom>
            <a:avLst/>
            <a:gdLst/>
            <a:ahLst/>
            <a:cxnLst/>
            <a:rect l="l" t="t" r="r" b="b"/>
            <a:pathLst>
              <a:path w="553084" h="438150">
                <a:moveTo>
                  <a:pt x="0" y="0"/>
                </a:moveTo>
                <a:lnTo>
                  <a:pt x="552526" y="43779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4492" y="3371253"/>
            <a:ext cx="357505" cy="506095"/>
          </a:xfrm>
          <a:custGeom>
            <a:avLst/>
            <a:gdLst/>
            <a:ahLst/>
            <a:cxnLst/>
            <a:rect l="l" t="t" r="r" b="b"/>
            <a:pathLst>
              <a:path w="357504" h="506095">
                <a:moveTo>
                  <a:pt x="357289" y="505714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57733" y="3963644"/>
            <a:ext cx="445770" cy="266065"/>
          </a:xfrm>
          <a:custGeom>
            <a:avLst/>
            <a:gdLst/>
            <a:ahLst/>
            <a:cxnLst/>
            <a:rect l="l" t="t" r="r" b="b"/>
            <a:pathLst>
              <a:path w="445770" h="266064">
                <a:moveTo>
                  <a:pt x="0" y="265683"/>
                </a:moveTo>
                <a:lnTo>
                  <a:pt x="4453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32283" y="409831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2283" y="409831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4845" y="3490048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4845" y="3490048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9041" y="3248660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63" y="0"/>
                </a:moveTo>
                <a:lnTo>
                  <a:pt x="76622" y="9632"/>
                </a:lnTo>
                <a:lnTo>
                  <a:pt x="36742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2" y="209259"/>
                </a:lnTo>
                <a:lnTo>
                  <a:pt x="76622" y="235528"/>
                </a:lnTo>
                <a:lnTo>
                  <a:pt x="125463" y="245160"/>
                </a:lnTo>
                <a:lnTo>
                  <a:pt x="174289" y="235528"/>
                </a:lnTo>
                <a:lnTo>
                  <a:pt x="214161" y="209259"/>
                </a:lnTo>
                <a:lnTo>
                  <a:pt x="241043" y="170296"/>
                </a:lnTo>
                <a:lnTo>
                  <a:pt x="250901" y="122580"/>
                </a:lnTo>
                <a:lnTo>
                  <a:pt x="241043" y="74864"/>
                </a:lnTo>
                <a:lnTo>
                  <a:pt x="214161" y="35901"/>
                </a:lnTo>
                <a:lnTo>
                  <a:pt x="174289" y="9632"/>
                </a:lnTo>
                <a:lnTo>
                  <a:pt x="1254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09041" y="3248660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66331" y="3754373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66331" y="3754373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97432" y="3725379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97432" y="3725379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96275" y="4365536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96275" y="4365536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83499" y="340235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83499" y="340235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53818" y="3977360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53818" y="3977360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4515" y="3053560"/>
            <a:ext cx="2419350" cy="1600835"/>
          </a:xfrm>
          <a:custGeom>
            <a:avLst/>
            <a:gdLst/>
            <a:ahLst/>
            <a:cxnLst/>
            <a:rect l="l" t="t" r="r" b="b"/>
            <a:pathLst>
              <a:path w="2419350" h="1600835">
                <a:moveTo>
                  <a:pt x="219674" y="526734"/>
                </a:moveTo>
                <a:lnTo>
                  <a:pt x="216182" y="480545"/>
                </a:lnTo>
                <a:lnTo>
                  <a:pt x="219509" y="435427"/>
                </a:lnTo>
                <a:lnTo>
                  <a:pt x="229270" y="391836"/>
                </a:lnTo>
                <a:lnTo>
                  <a:pt x="245079" y="350227"/>
                </a:lnTo>
                <a:lnTo>
                  <a:pt x="266550" y="311058"/>
                </a:lnTo>
                <a:lnTo>
                  <a:pt x="293299" y="274786"/>
                </a:lnTo>
                <a:lnTo>
                  <a:pt x="324940" y="241867"/>
                </a:lnTo>
                <a:lnTo>
                  <a:pt x="361088" y="212758"/>
                </a:lnTo>
                <a:lnTo>
                  <a:pt x="401357" y="187914"/>
                </a:lnTo>
                <a:lnTo>
                  <a:pt x="445363" y="167794"/>
                </a:lnTo>
                <a:lnTo>
                  <a:pt x="492719" y="152854"/>
                </a:lnTo>
                <a:lnTo>
                  <a:pt x="543041" y="143549"/>
                </a:lnTo>
                <a:lnTo>
                  <a:pt x="593354" y="140440"/>
                </a:lnTo>
                <a:lnTo>
                  <a:pt x="643348" y="143363"/>
                </a:lnTo>
                <a:lnTo>
                  <a:pt x="692371" y="152199"/>
                </a:lnTo>
                <a:lnTo>
                  <a:pt x="739769" y="166830"/>
                </a:lnTo>
                <a:lnTo>
                  <a:pt x="784887" y="187136"/>
                </a:lnTo>
                <a:lnTo>
                  <a:pt x="811032" y="150228"/>
                </a:lnTo>
                <a:lnTo>
                  <a:pt x="842546" y="118433"/>
                </a:lnTo>
                <a:lnTo>
                  <a:pt x="878597" y="91982"/>
                </a:lnTo>
                <a:lnTo>
                  <a:pt x="918356" y="71102"/>
                </a:lnTo>
                <a:lnTo>
                  <a:pt x="960992" y="56024"/>
                </a:lnTo>
                <a:lnTo>
                  <a:pt x="1005675" y="46977"/>
                </a:lnTo>
                <a:lnTo>
                  <a:pt x="1051574" y="44191"/>
                </a:lnTo>
                <a:lnTo>
                  <a:pt x="1097859" y="47896"/>
                </a:lnTo>
                <a:lnTo>
                  <a:pt x="1143699" y="58320"/>
                </a:lnTo>
                <a:lnTo>
                  <a:pt x="1188265" y="75693"/>
                </a:lnTo>
                <a:lnTo>
                  <a:pt x="1224761" y="96369"/>
                </a:lnTo>
                <a:lnTo>
                  <a:pt x="1257581" y="121578"/>
                </a:lnTo>
                <a:lnTo>
                  <a:pt x="1283983" y="83859"/>
                </a:lnTo>
                <a:lnTo>
                  <a:pt x="1317169" y="52596"/>
                </a:lnTo>
                <a:lnTo>
                  <a:pt x="1355824" y="28186"/>
                </a:lnTo>
                <a:lnTo>
                  <a:pt x="1398631" y="11026"/>
                </a:lnTo>
                <a:lnTo>
                  <a:pt x="1444272" y="1513"/>
                </a:lnTo>
                <a:lnTo>
                  <a:pt x="1491432" y="43"/>
                </a:lnTo>
                <a:lnTo>
                  <a:pt x="1538793" y="7014"/>
                </a:lnTo>
                <a:lnTo>
                  <a:pt x="1585038" y="22823"/>
                </a:lnTo>
                <a:lnTo>
                  <a:pt x="1631658" y="50179"/>
                </a:lnTo>
                <a:lnTo>
                  <a:pt x="1670192" y="86336"/>
                </a:lnTo>
                <a:lnTo>
                  <a:pt x="1705106" y="55383"/>
                </a:lnTo>
                <a:lnTo>
                  <a:pt x="1744452" y="31193"/>
                </a:lnTo>
                <a:lnTo>
                  <a:pt x="1787147" y="13846"/>
                </a:lnTo>
                <a:lnTo>
                  <a:pt x="1832111" y="3421"/>
                </a:lnTo>
                <a:lnTo>
                  <a:pt x="1878261" y="0"/>
                </a:lnTo>
                <a:lnTo>
                  <a:pt x="1924516" y="3662"/>
                </a:lnTo>
                <a:lnTo>
                  <a:pt x="1969795" y="14487"/>
                </a:lnTo>
                <a:lnTo>
                  <a:pt x="2013016" y="32557"/>
                </a:lnTo>
                <a:lnTo>
                  <a:pt x="2053097" y="57951"/>
                </a:lnTo>
                <a:lnTo>
                  <a:pt x="2086150" y="87922"/>
                </a:lnTo>
                <a:lnTo>
                  <a:pt x="2112799" y="122294"/>
                </a:lnTo>
                <a:lnTo>
                  <a:pt x="2132525" y="160255"/>
                </a:lnTo>
                <a:lnTo>
                  <a:pt x="2144803" y="200991"/>
                </a:lnTo>
                <a:lnTo>
                  <a:pt x="2190462" y="215874"/>
                </a:lnTo>
                <a:lnTo>
                  <a:pt x="2231779" y="236615"/>
                </a:lnTo>
                <a:lnTo>
                  <a:pt x="2268323" y="262533"/>
                </a:lnTo>
                <a:lnTo>
                  <a:pt x="2299662" y="292947"/>
                </a:lnTo>
                <a:lnTo>
                  <a:pt x="2325366" y="327175"/>
                </a:lnTo>
                <a:lnTo>
                  <a:pt x="2345002" y="364538"/>
                </a:lnTo>
                <a:lnTo>
                  <a:pt x="2358140" y="404354"/>
                </a:lnTo>
                <a:lnTo>
                  <a:pt x="2364349" y="445942"/>
                </a:lnTo>
                <a:lnTo>
                  <a:pt x="2363196" y="488622"/>
                </a:lnTo>
                <a:lnTo>
                  <a:pt x="2354252" y="531712"/>
                </a:lnTo>
                <a:lnTo>
                  <a:pt x="2340587" y="567094"/>
                </a:lnTo>
                <a:lnTo>
                  <a:pt x="2369165" y="605748"/>
                </a:lnTo>
                <a:lnTo>
                  <a:pt x="2391215" y="646531"/>
                </a:lnTo>
                <a:lnTo>
                  <a:pt x="2406818" y="688873"/>
                </a:lnTo>
                <a:lnTo>
                  <a:pt x="2416059" y="732205"/>
                </a:lnTo>
                <a:lnTo>
                  <a:pt x="2419020" y="775954"/>
                </a:lnTo>
                <a:lnTo>
                  <a:pt x="2415783" y="819551"/>
                </a:lnTo>
                <a:lnTo>
                  <a:pt x="2406433" y="862425"/>
                </a:lnTo>
                <a:lnTo>
                  <a:pt x="2391052" y="904006"/>
                </a:lnTo>
                <a:lnTo>
                  <a:pt x="2369722" y="943723"/>
                </a:lnTo>
                <a:lnTo>
                  <a:pt x="2342528" y="981006"/>
                </a:lnTo>
                <a:lnTo>
                  <a:pt x="2309552" y="1015284"/>
                </a:lnTo>
                <a:lnTo>
                  <a:pt x="2270876" y="1045986"/>
                </a:lnTo>
                <a:lnTo>
                  <a:pt x="2230466" y="1070409"/>
                </a:lnTo>
                <a:lnTo>
                  <a:pt x="2187098" y="1089894"/>
                </a:lnTo>
                <a:lnTo>
                  <a:pt x="2141324" y="1104234"/>
                </a:lnTo>
                <a:lnTo>
                  <a:pt x="2093699" y="1113220"/>
                </a:lnTo>
                <a:lnTo>
                  <a:pt x="2089806" y="1156255"/>
                </a:lnTo>
                <a:lnTo>
                  <a:pt x="2079249" y="1197280"/>
                </a:lnTo>
                <a:lnTo>
                  <a:pt x="2062531" y="1235847"/>
                </a:lnTo>
                <a:lnTo>
                  <a:pt x="2040156" y="1271511"/>
                </a:lnTo>
                <a:lnTo>
                  <a:pt x="2012630" y="1303822"/>
                </a:lnTo>
                <a:lnTo>
                  <a:pt x="1980457" y="1332336"/>
                </a:lnTo>
                <a:lnTo>
                  <a:pt x="1944141" y="1356603"/>
                </a:lnTo>
                <a:lnTo>
                  <a:pt x="1904186" y="1376177"/>
                </a:lnTo>
                <a:lnTo>
                  <a:pt x="1861098" y="1390612"/>
                </a:lnTo>
                <a:lnTo>
                  <a:pt x="1815380" y="1399459"/>
                </a:lnTo>
                <a:lnTo>
                  <a:pt x="1767537" y="1402272"/>
                </a:lnTo>
                <a:lnTo>
                  <a:pt x="1723104" y="1399188"/>
                </a:lnTo>
                <a:lnTo>
                  <a:pt x="1679763" y="1390689"/>
                </a:lnTo>
                <a:lnTo>
                  <a:pt x="1638119" y="1376933"/>
                </a:lnTo>
                <a:lnTo>
                  <a:pt x="1598780" y="1358076"/>
                </a:lnTo>
                <a:lnTo>
                  <a:pt x="1580627" y="1401500"/>
                </a:lnTo>
                <a:lnTo>
                  <a:pt x="1556771" y="1441386"/>
                </a:lnTo>
                <a:lnTo>
                  <a:pt x="1527771" y="1477460"/>
                </a:lnTo>
                <a:lnTo>
                  <a:pt x="1494189" y="1509452"/>
                </a:lnTo>
                <a:lnTo>
                  <a:pt x="1456585" y="1537090"/>
                </a:lnTo>
                <a:lnTo>
                  <a:pt x="1415520" y="1560102"/>
                </a:lnTo>
                <a:lnTo>
                  <a:pt x="1371556" y="1578219"/>
                </a:lnTo>
                <a:lnTo>
                  <a:pt x="1325254" y="1591167"/>
                </a:lnTo>
                <a:lnTo>
                  <a:pt x="1277173" y="1598675"/>
                </a:lnTo>
                <a:lnTo>
                  <a:pt x="1227876" y="1600473"/>
                </a:lnTo>
                <a:lnTo>
                  <a:pt x="1177924" y="1596288"/>
                </a:lnTo>
                <a:lnTo>
                  <a:pt x="1127876" y="1585850"/>
                </a:lnTo>
                <a:lnTo>
                  <a:pt x="1079140" y="1569115"/>
                </a:lnTo>
                <a:lnTo>
                  <a:pt x="1033726" y="1546653"/>
                </a:lnTo>
                <a:lnTo>
                  <a:pt x="992228" y="1518858"/>
                </a:lnTo>
                <a:lnTo>
                  <a:pt x="955236" y="1486127"/>
                </a:lnTo>
                <a:lnTo>
                  <a:pt x="923343" y="1448855"/>
                </a:lnTo>
                <a:lnTo>
                  <a:pt x="878686" y="1470069"/>
                </a:lnTo>
                <a:lnTo>
                  <a:pt x="832610" y="1486150"/>
                </a:lnTo>
                <a:lnTo>
                  <a:pt x="785559" y="1497201"/>
                </a:lnTo>
                <a:lnTo>
                  <a:pt x="737977" y="1503320"/>
                </a:lnTo>
                <a:lnTo>
                  <a:pt x="690309" y="1504608"/>
                </a:lnTo>
                <a:lnTo>
                  <a:pt x="643000" y="1501166"/>
                </a:lnTo>
                <a:lnTo>
                  <a:pt x="596494" y="1493092"/>
                </a:lnTo>
                <a:lnTo>
                  <a:pt x="551236" y="1480489"/>
                </a:lnTo>
                <a:lnTo>
                  <a:pt x="507670" y="1463455"/>
                </a:lnTo>
                <a:lnTo>
                  <a:pt x="466241" y="1442091"/>
                </a:lnTo>
                <a:lnTo>
                  <a:pt x="427394" y="1416498"/>
                </a:lnTo>
                <a:lnTo>
                  <a:pt x="391573" y="1386775"/>
                </a:lnTo>
                <a:lnTo>
                  <a:pt x="359222" y="1353022"/>
                </a:lnTo>
                <a:lnTo>
                  <a:pt x="330786" y="1315340"/>
                </a:lnTo>
                <a:lnTo>
                  <a:pt x="326227" y="1308317"/>
                </a:lnTo>
                <a:lnTo>
                  <a:pt x="276835" y="1309043"/>
                </a:lnTo>
                <a:lnTo>
                  <a:pt x="229713" y="1301153"/>
                </a:lnTo>
                <a:lnTo>
                  <a:pt x="185949" y="1285421"/>
                </a:lnTo>
                <a:lnTo>
                  <a:pt x="146631" y="1262618"/>
                </a:lnTo>
                <a:lnTo>
                  <a:pt x="112848" y="1233517"/>
                </a:lnTo>
                <a:lnTo>
                  <a:pt x="85688" y="1198891"/>
                </a:lnTo>
                <a:lnTo>
                  <a:pt x="66239" y="1159512"/>
                </a:lnTo>
                <a:lnTo>
                  <a:pt x="55590" y="1116153"/>
                </a:lnTo>
                <a:lnTo>
                  <a:pt x="55185" y="1068338"/>
                </a:lnTo>
                <a:lnTo>
                  <a:pt x="66134" y="1022105"/>
                </a:lnTo>
                <a:lnTo>
                  <a:pt x="87851" y="979056"/>
                </a:lnTo>
                <a:lnTo>
                  <a:pt x="119750" y="940792"/>
                </a:lnTo>
                <a:lnTo>
                  <a:pt x="79980" y="914505"/>
                </a:lnTo>
                <a:lnTo>
                  <a:pt x="47771" y="882545"/>
                </a:lnTo>
                <a:lnTo>
                  <a:pt x="23472" y="846123"/>
                </a:lnTo>
                <a:lnTo>
                  <a:pt x="7432" y="806450"/>
                </a:lnTo>
                <a:lnTo>
                  <a:pt x="0" y="764738"/>
                </a:lnTo>
                <a:lnTo>
                  <a:pt x="1525" y="722198"/>
                </a:lnTo>
                <a:lnTo>
                  <a:pt x="12357" y="680043"/>
                </a:lnTo>
                <a:lnTo>
                  <a:pt x="32844" y="639484"/>
                </a:lnTo>
                <a:lnTo>
                  <a:pt x="59699" y="605719"/>
                </a:lnTo>
                <a:lnTo>
                  <a:pt x="92619" y="577469"/>
                </a:lnTo>
                <a:lnTo>
                  <a:pt x="130591" y="555323"/>
                </a:lnTo>
                <a:lnTo>
                  <a:pt x="172603" y="539874"/>
                </a:lnTo>
                <a:lnTo>
                  <a:pt x="217642" y="531712"/>
                </a:lnTo>
                <a:lnTo>
                  <a:pt x="219674" y="526734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865" y="3988117"/>
            <a:ext cx="142240" cy="29845"/>
          </a:xfrm>
          <a:custGeom>
            <a:avLst/>
            <a:gdLst/>
            <a:ahLst/>
            <a:cxnLst/>
            <a:rect l="l" t="t" r="r" b="b"/>
            <a:pathLst>
              <a:path w="142240" h="29845">
                <a:moveTo>
                  <a:pt x="141681" y="29527"/>
                </a:moveTo>
                <a:lnTo>
                  <a:pt x="104704" y="29582"/>
                </a:lnTo>
                <a:lnTo>
                  <a:pt x="68349" y="24593"/>
                </a:lnTo>
                <a:lnTo>
                  <a:pt x="33240" y="14689"/>
                </a:lnTo>
                <a:lnTo>
                  <a:pt x="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1563" y="4340720"/>
            <a:ext cx="62230" cy="14604"/>
          </a:xfrm>
          <a:custGeom>
            <a:avLst/>
            <a:gdLst/>
            <a:ahLst/>
            <a:cxnLst/>
            <a:rect l="l" t="t" r="r" b="b"/>
            <a:pathLst>
              <a:path w="62230" h="14604">
                <a:moveTo>
                  <a:pt x="61988" y="0"/>
                </a:moveTo>
                <a:lnTo>
                  <a:pt x="46909" y="4903"/>
                </a:lnTo>
                <a:lnTo>
                  <a:pt x="31518" y="8901"/>
                </a:lnTo>
                <a:lnTo>
                  <a:pt x="15865" y="11981"/>
                </a:lnTo>
                <a:lnTo>
                  <a:pt x="0" y="14135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80376" y="4431512"/>
            <a:ext cx="37465" cy="64769"/>
          </a:xfrm>
          <a:custGeom>
            <a:avLst/>
            <a:gdLst/>
            <a:ahLst/>
            <a:cxnLst/>
            <a:rect l="l" t="t" r="r" b="b"/>
            <a:pathLst>
              <a:path w="37464" h="64770">
                <a:moveTo>
                  <a:pt x="37350" y="64452"/>
                </a:moveTo>
                <a:lnTo>
                  <a:pt x="26590" y="49032"/>
                </a:lnTo>
                <a:lnTo>
                  <a:pt x="16765" y="33126"/>
                </a:lnTo>
                <a:lnTo>
                  <a:pt x="7895" y="16769"/>
                </a:lnTo>
                <a:lnTo>
                  <a:pt x="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93532" y="4335246"/>
            <a:ext cx="15240" cy="71120"/>
          </a:xfrm>
          <a:custGeom>
            <a:avLst/>
            <a:gdLst/>
            <a:ahLst/>
            <a:cxnLst/>
            <a:rect l="l" t="t" r="r" b="b"/>
            <a:pathLst>
              <a:path w="15239" h="71120">
                <a:moveTo>
                  <a:pt x="14922" y="0"/>
                </a:moveTo>
                <a:lnTo>
                  <a:pt x="12744" y="17926"/>
                </a:lnTo>
                <a:lnTo>
                  <a:pt x="9528" y="35713"/>
                </a:lnTo>
                <a:lnTo>
                  <a:pt x="5278" y="53322"/>
                </a:lnTo>
                <a:lnTo>
                  <a:pt x="0" y="70713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05012" y="3898265"/>
            <a:ext cx="182245" cy="264795"/>
          </a:xfrm>
          <a:custGeom>
            <a:avLst/>
            <a:gdLst/>
            <a:ahLst/>
            <a:cxnLst/>
            <a:rect l="l" t="t" r="r" b="b"/>
            <a:pathLst>
              <a:path w="182244" h="264795">
                <a:moveTo>
                  <a:pt x="0" y="0"/>
                </a:moveTo>
                <a:lnTo>
                  <a:pt x="45427" y="24231"/>
                </a:lnTo>
                <a:lnTo>
                  <a:pt x="85258" y="54259"/>
                </a:lnTo>
                <a:lnTo>
                  <a:pt x="118959" y="89312"/>
                </a:lnTo>
                <a:lnTo>
                  <a:pt x="146002" y="128617"/>
                </a:lnTo>
                <a:lnTo>
                  <a:pt x="165854" y="171400"/>
                </a:lnTo>
                <a:lnTo>
                  <a:pt x="177985" y="216890"/>
                </a:lnTo>
                <a:lnTo>
                  <a:pt x="181863" y="264312"/>
                </a:lnTo>
              </a:path>
            </a:pathLst>
          </a:custGeom>
          <a:ln w="38099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52979" y="3616743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80" h="99695">
                <a:moveTo>
                  <a:pt x="80987" y="0"/>
                </a:moveTo>
                <a:lnTo>
                  <a:pt x="65609" y="27828"/>
                </a:lnTo>
                <a:lnTo>
                  <a:pt x="46851" y="53789"/>
                </a:lnTo>
                <a:lnTo>
                  <a:pt x="24914" y="77632"/>
                </a:lnTo>
                <a:lnTo>
                  <a:pt x="0" y="9911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39644" y="3248990"/>
            <a:ext cx="4445" cy="46990"/>
          </a:xfrm>
          <a:custGeom>
            <a:avLst/>
            <a:gdLst/>
            <a:ahLst/>
            <a:cxnLst/>
            <a:rect l="l" t="t" r="r" b="b"/>
            <a:pathLst>
              <a:path w="4444" h="46989">
                <a:moveTo>
                  <a:pt x="0" y="0"/>
                </a:moveTo>
                <a:lnTo>
                  <a:pt x="2011" y="11622"/>
                </a:lnTo>
                <a:lnTo>
                  <a:pt x="3397" y="23310"/>
                </a:lnTo>
                <a:lnTo>
                  <a:pt x="4154" y="35047"/>
                </a:lnTo>
                <a:lnTo>
                  <a:pt x="4279" y="46812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22488" y="3134702"/>
            <a:ext cx="41910" cy="59690"/>
          </a:xfrm>
          <a:custGeom>
            <a:avLst/>
            <a:gdLst/>
            <a:ahLst/>
            <a:cxnLst/>
            <a:rect l="l" t="t" r="r" b="b"/>
            <a:pathLst>
              <a:path w="41910" h="59689">
                <a:moveTo>
                  <a:pt x="0" y="59690"/>
                </a:moveTo>
                <a:lnTo>
                  <a:pt x="8549" y="43784"/>
                </a:lnTo>
                <a:lnTo>
                  <a:pt x="18338" y="28492"/>
                </a:lnTo>
                <a:lnTo>
                  <a:pt x="29328" y="13877"/>
                </a:lnTo>
                <a:lnTo>
                  <a:pt x="41478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34477" y="3171355"/>
            <a:ext cx="20320" cy="52069"/>
          </a:xfrm>
          <a:custGeom>
            <a:avLst/>
            <a:gdLst/>
            <a:ahLst/>
            <a:cxnLst/>
            <a:rect l="l" t="t" r="r" b="b"/>
            <a:pathLst>
              <a:path w="20319" h="52069">
                <a:moveTo>
                  <a:pt x="0" y="51485"/>
                </a:moveTo>
                <a:lnTo>
                  <a:pt x="3683" y="38211"/>
                </a:lnTo>
                <a:lnTo>
                  <a:pt x="8269" y="25180"/>
                </a:lnTo>
                <a:lnTo>
                  <a:pt x="13742" y="12430"/>
                </a:lnTo>
                <a:lnTo>
                  <a:pt x="20091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79119" y="3240328"/>
            <a:ext cx="73025" cy="50165"/>
          </a:xfrm>
          <a:custGeom>
            <a:avLst/>
            <a:gdLst/>
            <a:ahLst/>
            <a:cxnLst/>
            <a:rect l="l" t="t" r="r" b="b"/>
            <a:pathLst>
              <a:path w="73025" h="50164">
                <a:moveTo>
                  <a:pt x="0" y="0"/>
                </a:moveTo>
                <a:lnTo>
                  <a:pt x="19413" y="10976"/>
                </a:lnTo>
                <a:lnTo>
                  <a:pt x="38034" y="22983"/>
                </a:lnTo>
                <a:lnTo>
                  <a:pt x="55815" y="35986"/>
                </a:lnTo>
                <a:lnTo>
                  <a:pt x="72707" y="49949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4197" y="3580307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4">
                <a:moveTo>
                  <a:pt x="12687" y="52552"/>
                </a:moveTo>
                <a:lnTo>
                  <a:pt x="8656" y="39588"/>
                </a:lnTo>
                <a:lnTo>
                  <a:pt x="5195" y="26500"/>
                </a:lnTo>
                <a:lnTo>
                  <a:pt x="2309" y="13299"/>
                </a:lnTo>
                <a:lnTo>
                  <a:pt x="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18236" y="3337559"/>
            <a:ext cx="8300084" cy="2994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890" marR="6387465" indent="-76200" algn="just">
              <a:lnSpc>
                <a:spcPct val="100000"/>
              </a:lnSpc>
            </a:pP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G</a:t>
            </a:r>
            <a:r>
              <a:rPr sz="2000" b="1" dirty="0">
                <a:solidFill>
                  <a:srgbClr val="D60093"/>
                </a:solidFill>
                <a:latin typeface="Corbel"/>
                <a:cs typeface="Corbel"/>
              </a:rPr>
              <a:t>ene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D60093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D60093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ve  </a:t>
            </a:r>
            <a:r>
              <a:rPr sz="2000" b="1" dirty="0">
                <a:solidFill>
                  <a:srgbClr val="D60093"/>
                </a:solidFill>
                <a:latin typeface="Corbel"/>
                <a:cs typeface="Corbel"/>
              </a:rPr>
              <a:t>model for  </a:t>
            </a:r>
            <a:r>
              <a:rPr sz="2000" b="1" spc="-5" dirty="0">
                <a:solidFill>
                  <a:srgbClr val="D60093"/>
                </a:solidFill>
                <a:latin typeface="Corbel"/>
                <a:cs typeface="Corbel"/>
              </a:rPr>
              <a:t>networks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imes New Roman"/>
              <a:cs typeface="Times New Roman"/>
            </a:endParaRPr>
          </a:p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Q: </a:t>
            </a:r>
            <a:r>
              <a:rPr sz="3200" b="1" spc="-10" dirty="0">
                <a:latin typeface="Calibri"/>
                <a:cs typeface="Calibri"/>
              </a:rPr>
              <a:t>Given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0" dirty="0">
                <a:latin typeface="Calibri"/>
                <a:cs typeface="Calibri"/>
              </a:rPr>
              <a:t>set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nodes </a:t>
            </a:r>
            <a:r>
              <a:rPr sz="3200" b="1" dirty="0">
                <a:latin typeface="Calibri"/>
                <a:cs typeface="Calibri"/>
              </a:rPr>
              <a:t>and their community  </a:t>
            </a:r>
            <a:r>
              <a:rPr sz="3200" b="1" spc="-10" dirty="0">
                <a:latin typeface="Calibri"/>
                <a:cs typeface="Calibri"/>
              </a:rPr>
              <a:t>memberships, </a:t>
            </a:r>
            <a:r>
              <a:rPr sz="3200" b="1" spc="-5" dirty="0">
                <a:latin typeface="Calibri"/>
                <a:cs typeface="Calibri"/>
              </a:rPr>
              <a:t>how do </a:t>
            </a:r>
            <a:r>
              <a:rPr sz="3200" b="1" dirty="0">
                <a:latin typeface="Calibri"/>
                <a:cs typeface="Calibri"/>
              </a:rPr>
              <a:t>communities </a:t>
            </a:r>
            <a:r>
              <a:rPr sz="3200" b="1" spc="-35" dirty="0">
                <a:latin typeface="Calibri"/>
                <a:cs typeface="Calibri"/>
              </a:rPr>
              <a:t>“generate”  </a:t>
            </a:r>
            <a:r>
              <a:rPr sz="3200" b="1" spc="-10" dirty="0">
                <a:latin typeface="Calibri"/>
                <a:cs typeface="Calibri"/>
              </a:rPr>
              <a:t>edges </a:t>
            </a:r>
            <a:r>
              <a:rPr sz="3200" b="1" dirty="0">
                <a:latin typeface="Calibri"/>
                <a:cs typeface="Calibri"/>
              </a:rPr>
              <a:t>of the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network?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57783" y="6693407"/>
            <a:ext cx="530860" cy="155575"/>
          </a:xfrm>
          <a:custGeom>
            <a:avLst/>
            <a:gdLst/>
            <a:ahLst/>
            <a:cxnLst/>
            <a:rect l="l" t="t" r="r" b="b"/>
            <a:pathLst>
              <a:path w="530860" h="155575">
                <a:moveTo>
                  <a:pt x="0" y="155448"/>
                </a:moveTo>
                <a:lnTo>
                  <a:pt x="530352" y="155448"/>
                </a:lnTo>
                <a:lnTo>
                  <a:pt x="53035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03903" y="6720840"/>
            <a:ext cx="1508760" cy="137160"/>
          </a:xfrm>
          <a:custGeom>
            <a:avLst/>
            <a:gdLst/>
            <a:ahLst/>
            <a:cxnLst/>
            <a:rect l="l" t="t" r="r" b="b"/>
            <a:pathLst>
              <a:path w="1508760" h="137159">
                <a:moveTo>
                  <a:pt x="0" y="137159"/>
                </a:moveTo>
                <a:lnTo>
                  <a:pt x="1508760" y="137159"/>
                </a:lnTo>
                <a:lnTo>
                  <a:pt x="150876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204" y="1840623"/>
            <a:ext cx="885190" cy="1037590"/>
          </a:xfrm>
          <a:custGeom>
            <a:avLst/>
            <a:gdLst/>
            <a:ahLst/>
            <a:cxnLst/>
            <a:rect l="l" t="t" r="r" b="b"/>
            <a:pathLst>
              <a:path w="885189" h="1037589">
                <a:moveTo>
                  <a:pt x="0" y="1037589"/>
                </a:moveTo>
                <a:lnTo>
                  <a:pt x="885190" y="0"/>
                </a:lnTo>
              </a:path>
            </a:pathLst>
          </a:custGeom>
          <a:ln w="19050">
            <a:solidFill>
              <a:srgbClr val="98A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8228" y="1840623"/>
            <a:ext cx="597535" cy="1037590"/>
          </a:xfrm>
          <a:custGeom>
            <a:avLst/>
            <a:gdLst/>
            <a:ahLst/>
            <a:cxnLst/>
            <a:rect l="l" t="t" r="r" b="b"/>
            <a:pathLst>
              <a:path w="597535" h="1037589">
                <a:moveTo>
                  <a:pt x="0" y="1037589"/>
                </a:moveTo>
                <a:lnTo>
                  <a:pt x="597154" y="0"/>
                </a:lnTo>
              </a:path>
            </a:pathLst>
          </a:custGeom>
          <a:ln w="19050">
            <a:solidFill>
              <a:srgbClr val="98A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5349" y="1840636"/>
            <a:ext cx="360045" cy="1016635"/>
          </a:xfrm>
          <a:custGeom>
            <a:avLst/>
            <a:gdLst/>
            <a:ahLst/>
            <a:cxnLst/>
            <a:rect l="l" t="t" r="r" b="b"/>
            <a:pathLst>
              <a:path w="360044" h="1016635">
                <a:moveTo>
                  <a:pt x="0" y="1016495"/>
                </a:moveTo>
                <a:lnTo>
                  <a:pt x="360045" y="0"/>
                </a:lnTo>
              </a:path>
            </a:pathLst>
          </a:custGeom>
          <a:ln w="19050">
            <a:solidFill>
              <a:srgbClr val="98A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3373" y="1840636"/>
            <a:ext cx="72390" cy="1016635"/>
          </a:xfrm>
          <a:custGeom>
            <a:avLst/>
            <a:gdLst/>
            <a:ahLst/>
            <a:cxnLst/>
            <a:rect l="l" t="t" r="r" b="b"/>
            <a:pathLst>
              <a:path w="72389" h="1016635">
                <a:moveTo>
                  <a:pt x="0" y="1016495"/>
                </a:moveTo>
                <a:lnTo>
                  <a:pt x="72009" y="0"/>
                </a:lnTo>
              </a:path>
            </a:pathLst>
          </a:custGeom>
          <a:ln w="19050">
            <a:solidFill>
              <a:srgbClr val="98A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5382" y="1840636"/>
            <a:ext cx="216535" cy="1016635"/>
          </a:xfrm>
          <a:custGeom>
            <a:avLst/>
            <a:gdLst/>
            <a:ahLst/>
            <a:cxnLst/>
            <a:rect l="l" t="t" r="r" b="b"/>
            <a:pathLst>
              <a:path w="216535" h="1016635">
                <a:moveTo>
                  <a:pt x="216026" y="1016495"/>
                </a:moveTo>
                <a:lnTo>
                  <a:pt x="0" y="0"/>
                </a:lnTo>
              </a:path>
            </a:pathLst>
          </a:custGeom>
          <a:ln w="19049">
            <a:solidFill>
              <a:srgbClr val="98A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5394" y="1840623"/>
            <a:ext cx="453390" cy="1037590"/>
          </a:xfrm>
          <a:custGeom>
            <a:avLst/>
            <a:gdLst/>
            <a:ahLst/>
            <a:cxnLst/>
            <a:rect l="l" t="t" r="r" b="b"/>
            <a:pathLst>
              <a:path w="453389" h="1037589">
                <a:moveTo>
                  <a:pt x="453136" y="1037589"/>
                </a:moveTo>
                <a:lnTo>
                  <a:pt x="0" y="0"/>
                </a:lnTo>
              </a:path>
            </a:pathLst>
          </a:custGeom>
          <a:ln w="19050">
            <a:solidFill>
              <a:srgbClr val="98A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5382" y="1840623"/>
            <a:ext cx="741680" cy="1037590"/>
          </a:xfrm>
          <a:custGeom>
            <a:avLst/>
            <a:gdLst/>
            <a:ahLst/>
            <a:cxnLst/>
            <a:rect l="l" t="t" r="r" b="b"/>
            <a:pathLst>
              <a:path w="741679" h="1037589">
                <a:moveTo>
                  <a:pt x="741172" y="1037589"/>
                </a:moveTo>
                <a:lnTo>
                  <a:pt x="0" y="0"/>
                </a:lnTo>
              </a:path>
            </a:pathLst>
          </a:custGeom>
          <a:ln w="19050">
            <a:solidFill>
              <a:srgbClr val="98A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5382" y="1840623"/>
            <a:ext cx="1029335" cy="1037590"/>
          </a:xfrm>
          <a:custGeom>
            <a:avLst/>
            <a:gdLst/>
            <a:ahLst/>
            <a:cxnLst/>
            <a:rect l="l" t="t" r="r" b="b"/>
            <a:pathLst>
              <a:path w="1029335" h="1037589">
                <a:moveTo>
                  <a:pt x="1029208" y="1037589"/>
                </a:moveTo>
                <a:lnTo>
                  <a:pt x="0" y="0"/>
                </a:lnTo>
              </a:path>
            </a:pathLst>
          </a:custGeom>
          <a:ln w="19049">
            <a:solidFill>
              <a:srgbClr val="98A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2323" y="1840623"/>
            <a:ext cx="741680" cy="1037590"/>
          </a:xfrm>
          <a:custGeom>
            <a:avLst/>
            <a:gdLst/>
            <a:ahLst/>
            <a:cxnLst/>
            <a:rect l="l" t="t" r="r" b="b"/>
            <a:pathLst>
              <a:path w="741679" h="1037589">
                <a:moveTo>
                  <a:pt x="0" y="1037589"/>
                </a:moveTo>
                <a:lnTo>
                  <a:pt x="741172" y="0"/>
                </a:lnTo>
              </a:path>
            </a:pathLst>
          </a:custGeom>
          <a:ln w="1905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9445" y="1840636"/>
            <a:ext cx="504190" cy="1016635"/>
          </a:xfrm>
          <a:custGeom>
            <a:avLst/>
            <a:gdLst/>
            <a:ahLst/>
            <a:cxnLst/>
            <a:rect l="l" t="t" r="r" b="b"/>
            <a:pathLst>
              <a:path w="504189" h="1016635">
                <a:moveTo>
                  <a:pt x="0" y="1016495"/>
                </a:moveTo>
                <a:lnTo>
                  <a:pt x="504050" y="0"/>
                </a:lnTo>
              </a:path>
            </a:pathLst>
          </a:custGeom>
          <a:ln w="1905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7468" y="1840636"/>
            <a:ext cx="216535" cy="1016635"/>
          </a:xfrm>
          <a:custGeom>
            <a:avLst/>
            <a:gdLst/>
            <a:ahLst/>
            <a:cxnLst/>
            <a:rect l="l" t="t" r="r" b="b"/>
            <a:pathLst>
              <a:path w="216535" h="1016635">
                <a:moveTo>
                  <a:pt x="0" y="1016495"/>
                </a:moveTo>
                <a:lnTo>
                  <a:pt x="216027" y="0"/>
                </a:lnTo>
              </a:path>
            </a:pathLst>
          </a:custGeom>
          <a:ln w="19049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3495" y="1840636"/>
            <a:ext cx="72390" cy="1016635"/>
          </a:xfrm>
          <a:custGeom>
            <a:avLst/>
            <a:gdLst/>
            <a:ahLst/>
            <a:cxnLst/>
            <a:rect l="l" t="t" r="r" b="b"/>
            <a:pathLst>
              <a:path w="72389" h="1016635">
                <a:moveTo>
                  <a:pt x="72009" y="1016495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3508" y="1840623"/>
            <a:ext cx="309245" cy="1037590"/>
          </a:xfrm>
          <a:custGeom>
            <a:avLst/>
            <a:gdLst/>
            <a:ahLst/>
            <a:cxnLst/>
            <a:rect l="l" t="t" r="r" b="b"/>
            <a:pathLst>
              <a:path w="309245" h="1037589">
                <a:moveTo>
                  <a:pt x="309117" y="103758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3495" y="1840623"/>
            <a:ext cx="597535" cy="1037590"/>
          </a:xfrm>
          <a:custGeom>
            <a:avLst/>
            <a:gdLst/>
            <a:ahLst/>
            <a:cxnLst/>
            <a:rect l="l" t="t" r="r" b="b"/>
            <a:pathLst>
              <a:path w="597535" h="1037589">
                <a:moveTo>
                  <a:pt x="597153" y="103758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3495" y="1840623"/>
            <a:ext cx="885190" cy="1037590"/>
          </a:xfrm>
          <a:custGeom>
            <a:avLst/>
            <a:gdLst/>
            <a:ahLst/>
            <a:cxnLst/>
            <a:rect l="l" t="t" r="r" b="b"/>
            <a:pathLst>
              <a:path w="885189" h="1037589">
                <a:moveTo>
                  <a:pt x="885189" y="103758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83508" y="1840623"/>
            <a:ext cx="1173480" cy="1037590"/>
          </a:xfrm>
          <a:custGeom>
            <a:avLst/>
            <a:gdLst/>
            <a:ahLst/>
            <a:cxnLst/>
            <a:rect l="l" t="t" r="r" b="b"/>
            <a:pathLst>
              <a:path w="1173479" h="1037589">
                <a:moveTo>
                  <a:pt x="1173213" y="103758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348" y="348995"/>
            <a:ext cx="7109459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4567" y="1536191"/>
            <a:ext cx="1511808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9007" y="1603590"/>
            <a:ext cx="1371600" cy="769620"/>
          </a:xfrm>
          <a:custGeom>
            <a:avLst/>
            <a:gdLst/>
            <a:ahLst/>
            <a:cxnLst/>
            <a:rect l="l" t="t" r="r" b="b"/>
            <a:pathLst>
              <a:path w="1371600" h="769619">
                <a:moveTo>
                  <a:pt x="0" y="192303"/>
                </a:moveTo>
                <a:lnTo>
                  <a:pt x="987005" y="192303"/>
                </a:lnTo>
                <a:lnTo>
                  <a:pt x="987005" y="0"/>
                </a:lnTo>
                <a:lnTo>
                  <a:pt x="1371600" y="384606"/>
                </a:lnTo>
                <a:lnTo>
                  <a:pt x="987005" y="769200"/>
                </a:lnTo>
                <a:lnTo>
                  <a:pt x="987005" y="576897"/>
                </a:lnTo>
                <a:lnTo>
                  <a:pt x="0" y="576897"/>
                </a:lnTo>
                <a:lnTo>
                  <a:pt x="0" y="192303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49088" y="1792249"/>
            <a:ext cx="855344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ode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42087" y="1479829"/>
            <a:ext cx="2521673" cy="139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43361" y="2833331"/>
            <a:ext cx="191814" cy="191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31425" y="2833331"/>
            <a:ext cx="191760" cy="191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9461" y="2833331"/>
            <a:ext cx="191815" cy="191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07485" y="2833331"/>
            <a:ext cx="191696" cy="1917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7652" y="2833331"/>
            <a:ext cx="191785" cy="191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95492" y="2833331"/>
            <a:ext cx="191827" cy="1917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3557" y="2833331"/>
            <a:ext cx="191760" cy="1917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1580" y="2833331"/>
            <a:ext cx="191836" cy="1917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59587" y="2833331"/>
            <a:ext cx="191814" cy="1917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35675" y="2833331"/>
            <a:ext cx="191760" cy="1917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3711" y="2833331"/>
            <a:ext cx="191785" cy="1917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11747" y="2833331"/>
            <a:ext cx="191836" cy="1917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45546" y="1518818"/>
            <a:ext cx="2163445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09445" algn="l"/>
              </a:tabLst>
            </a:pPr>
            <a:r>
              <a:rPr sz="1800" b="1" dirty="0">
                <a:latin typeface="Corbel"/>
                <a:cs typeface="Corbel"/>
              </a:rPr>
              <a:t>Commu</a:t>
            </a:r>
            <a:r>
              <a:rPr sz="1800" b="1" spc="-5" dirty="0">
                <a:latin typeface="Corbel"/>
                <a:cs typeface="Corbel"/>
              </a:rPr>
              <a:t>ni</a:t>
            </a:r>
            <a:r>
              <a:rPr sz="1800" b="1" dirty="0">
                <a:latin typeface="Corbel"/>
                <a:cs typeface="Corbel"/>
              </a:rPr>
              <a:t>t</a:t>
            </a:r>
            <a:r>
              <a:rPr sz="1800" b="1" spc="-5" dirty="0">
                <a:latin typeface="Corbel"/>
                <a:cs typeface="Corbel"/>
              </a:rPr>
              <a:t>i</a:t>
            </a:r>
            <a:r>
              <a:rPr sz="1800" b="1" dirty="0">
                <a:latin typeface="Corbel"/>
                <a:cs typeface="Corbel"/>
              </a:rPr>
              <a:t>e</a:t>
            </a:r>
            <a:r>
              <a:rPr sz="1800" b="1" spc="5" dirty="0">
                <a:latin typeface="Corbel"/>
                <a:cs typeface="Corbel"/>
              </a:rPr>
              <a:t>s</a:t>
            </a:r>
            <a:r>
              <a:rPr sz="1800" b="1" dirty="0">
                <a:latin typeface="Corbel"/>
                <a:cs typeface="Corbel"/>
              </a:rPr>
              <a:t>,</a:t>
            </a:r>
            <a:r>
              <a:rPr sz="1800" b="1" spc="-60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C	</a:t>
            </a:r>
            <a:r>
              <a:rPr sz="2000" b="1" i="1" spc="5" dirty="0">
                <a:latin typeface="Times New Roman"/>
                <a:cs typeface="Times New Roman"/>
              </a:rPr>
              <a:t>p</a:t>
            </a:r>
            <a:r>
              <a:rPr sz="1950" b="1" i="1" spc="30" baseline="-21367" dirty="0">
                <a:latin typeface="Times New Roman"/>
                <a:cs typeface="Times New Roman"/>
              </a:rPr>
              <a:t>A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50717" y="1517675"/>
            <a:ext cx="26670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5" dirty="0">
                <a:latin typeface="Times New Roman"/>
                <a:cs typeface="Times New Roman"/>
              </a:rPr>
              <a:t>p</a:t>
            </a:r>
            <a:r>
              <a:rPr sz="1950" b="1" i="1" spc="30" baseline="-21367" dirty="0">
                <a:latin typeface="Times New Roman"/>
                <a:cs typeface="Times New Roman"/>
              </a:rPr>
              <a:t>B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7205" y="2192286"/>
            <a:ext cx="8169275" cy="305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800" b="1" spc="-5" dirty="0">
                <a:latin typeface="Corbel"/>
                <a:cs typeface="Corbel"/>
              </a:rPr>
              <a:t>Memberships,</a:t>
            </a:r>
            <a:r>
              <a:rPr sz="1800" b="1" spc="-4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M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rbel"/>
                <a:cs typeface="Corbel"/>
              </a:rPr>
              <a:t>Nodes,</a:t>
            </a:r>
            <a:r>
              <a:rPr sz="1800" b="1" spc="-21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V</a:t>
            </a:r>
            <a:endParaRPr sz="1800">
              <a:latin typeface="Corbel"/>
              <a:cs typeface="Corbel"/>
            </a:endParaRPr>
          </a:p>
          <a:p>
            <a:pPr marL="2536825">
              <a:lnSpc>
                <a:spcPct val="100000"/>
              </a:lnSpc>
              <a:spcBef>
                <a:spcPts val="1005"/>
              </a:spcBef>
              <a:tabLst>
                <a:tab pos="6543040" algn="l"/>
              </a:tabLst>
            </a:pPr>
            <a:r>
              <a:rPr sz="2400" b="1" spc="-5" dirty="0">
                <a:solidFill>
                  <a:srgbClr val="FF0066"/>
                </a:solidFill>
                <a:latin typeface="Arial"/>
                <a:cs typeface="Arial"/>
              </a:rPr>
              <a:t>Model	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Network</a:t>
            </a:r>
            <a:endParaRPr sz="2400">
              <a:latin typeface="Arial"/>
              <a:cs typeface="Arial"/>
            </a:endParaRPr>
          </a:p>
          <a:p>
            <a:pPr marL="693420" indent="-320040">
              <a:lnSpc>
                <a:spcPct val="100000"/>
              </a:lnSpc>
              <a:spcBef>
                <a:spcPts val="885"/>
              </a:spcBef>
              <a:buClr>
                <a:srgbClr val="F0AD00"/>
              </a:buClr>
              <a:buSzPct val="79687"/>
              <a:buFont typeface="Arial"/>
              <a:buChar char="▪"/>
              <a:tabLst>
                <a:tab pos="694055" algn="l"/>
              </a:tabLst>
            </a:pP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Generative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model </a:t>
            </a:r>
            <a:r>
              <a:rPr sz="3200" b="1" spc="-65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3200" b="1" i="1" spc="-65" dirty="0">
                <a:solidFill>
                  <a:srgbClr val="0000FF"/>
                </a:solidFill>
                <a:latin typeface="Calibri"/>
                <a:cs typeface="Calibri"/>
              </a:rPr>
              <a:t>V, </a:t>
            </a:r>
            <a:r>
              <a:rPr sz="3200" b="1" i="1" spc="-10" dirty="0">
                <a:solidFill>
                  <a:srgbClr val="0000FF"/>
                </a:solidFill>
                <a:latin typeface="Calibri"/>
                <a:cs typeface="Calibri"/>
              </a:rPr>
              <a:t>C, </a:t>
            </a:r>
            <a:r>
              <a:rPr sz="3200" b="1" i="1" spc="-5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{</a:t>
            </a:r>
            <a:r>
              <a:rPr sz="32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3150" b="1" i="1" spc="7" baseline="-21164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}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)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3200" b="1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graphs:</a:t>
            </a:r>
            <a:endParaRPr sz="3200">
              <a:latin typeface="Calibri"/>
              <a:cs typeface="Calibri"/>
            </a:endParaRPr>
          </a:p>
          <a:p>
            <a:pPr marL="986155" lvl="1" indent="-274320">
              <a:lnSpc>
                <a:spcPct val="100000"/>
              </a:lnSpc>
              <a:spcBef>
                <a:spcPts val="675"/>
              </a:spcBef>
              <a:buClr>
                <a:srgbClr val="60B5CC"/>
              </a:buClr>
              <a:buFont typeface="Microsoft Sans Serif"/>
              <a:buChar char="▪"/>
              <a:tabLst>
                <a:tab pos="986790" algn="l"/>
              </a:tabLst>
            </a:pPr>
            <a:r>
              <a:rPr sz="2800" spc="-5" dirty="0">
                <a:latin typeface="Calibri"/>
                <a:cs typeface="Calibri"/>
              </a:rPr>
              <a:t>Nodes </a:t>
            </a:r>
            <a:r>
              <a:rPr sz="2800" b="1" spc="-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Communities </a:t>
            </a: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Memberships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  <a:p>
            <a:pPr marL="986155" lvl="1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Microsoft Sans Serif"/>
              <a:buChar char="▪"/>
              <a:tabLst>
                <a:tab pos="986790" algn="l"/>
              </a:tabLst>
            </a:pPr>
            <a:r>
              <a:rPr sz="2800" spc="-15" dirty="0">
                <a:latin typeface="Calibri"/>
                <a:cs typeface="Calibri"/>
              </a:rPr>
              <a:t>Each </a:t>
            </a:r>
            <a:r>
              <a:rPr sz="2800" spc="-10" dirty="0">
                <a:latin typeface="Calibri"/>
                <a:cs typeface="Calibri"/>
              </a:rPr>
              <a:t>community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has a </a:t>
            </a:r>
            <a:r>
              <a:rPr sz="2800" spc="-10" dirty="0">
                <a:latin typeface="Calibri"/>
                <a:cs typeface="Calibri"/>
              </a:rPr>
              <a:t>single </a:t>
            </a:r>
            <a:r>
              <a:rPr sz="2800" spc="-15" dirty="0">
                <a:latin typeface="Calibri"/>
                <a:cs typeface="Calibri"/>
              </a:rPr>
              <a:t>probability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775" b="1" baseline="-21021" dirty="0">
                <a:latin typeface="Calibri"/>
                <a:cs typeface="Calibri"/>
              </a:rPr>
              <a:t>A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64509" y="1606410"/>
            <a:ext cx="298450" cy="2984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3998" y="1606410"/>
            <a:ext cx="298450" cy="2984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57783" y="6684264"/>
            <a:ext cx="512445" cy="172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225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03256" y="6729983"/>
            <a:ext cx="149161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57439" y="6049264"/>
            <a:ext cx="6214745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</a:pPr>
            <a:r>
              <a:rPr sz="2000" spc="-5" dirty="0">
                <a:solidFill>
                  <a:srgbClr val="008000"/>
                </a:solidFill>
                <a:latin typeface="Corbel"/>
                <a:cs typeface="Corbel"/>
              </a:rPr>
              <a:t>(Later </a:t>
            </a:r>
            <a:r>
              <a:rPr sz="2000" dirty="0">
                <a:solidFill>
                  <a:srgbClr val="008000"/>
                </a:solidFill>
                <a:latin typeface="Corbel"/>
                <a:cs typeface="Corbel"/>
              </a:rPr>
              <a:t>we </a:t>
            </a:r>
            <a:r>
              <a:rPr sz="2000" spc="-5" dirty="0">
                <a:solidFill>
                  <a:srgbClr val="008000"/>
                </a:solidFill>
                <a:latin typeface="Corbel"/>
                <a:cs typeface="Corbel"/>
              </a:rPr>
              <a:t>fit </a:t>
            </a:r>
            <a:r>
              <a:rPr sz="2000" dirty="0">
                <a:solidFill>
                  <a:srgbClr val="008000"/>
                </a:solidFill>
                <a:latin typeface="Corbel"/>
                <a:cs typeface="Corbel"/>
              </a:rPr>
              <a:t>the </a:t>
            </a:r>
            <a:r>
              <a:rPr sz="2000" spc="-5" dirty="0">
                <a:solidFill>
                  <a:srgbClr val="008000"/>
                </a:solidFill>
                <a:latin typeface="Corbel"/>
                <a:cs typeface="Corbel"/>
              </a:rPr>
              <a:t>model to networks to detect communities,  </a:t>
            </a:r>
            <a:r>
              <a:rPr sz="2000" dirty="0">
                <a:solidFill>
                  <a:srgbClr val="008000"/>
                </a:solidFill>
                <a:latin typeface="Corbel"/>
                <a:cs typeface="Corbel"/>
              </a:rPr>
              <a:t>that is, </a:t>
            </a:r>
            <a:r>
              <a:rPr sz="2000" spc="-5" dirty="0">
                <a:solidFill>
                  <a:srgbClr val="008000"/>
                </a:solidFill>
                <a:latin typeface="Corbel"/>
                <a:cs typeface="Corbel"/>
              </a:rPr>
              <a:t>for each node find communities </a:t>
            </a:r>
            <a:r>
              <a:rPr sz="2000" dirty="0">
                <a:solidFill>
                  <a:srgbClr val="008000"/>
                </a:solidFill>
                <a:latin typeface="Corbel"/>
                <a:cs typeface="Corbel"/>
              </a:rPr>
              <a:t>it </a:t>
            </a:r>
            <a:r>
              <a:rPr sz="2000" spc="-5" dirty="0">
                <a:solidFill>
                  <a:srgbClr val="008000"/>
                </a:solidFill>
                <a:latin typeface="Corbel"/>
                <a:cs typeface="Corbel"/>
              </a:rPr>
              <a:t>belongs</a:t>
            </a:r>
            <a:r>
              <a:rPr sz="2000" spc="-15" dirty="0">
                <a:solidFill>
                  <a:srgbClr val="008000"/>
                </a:solidFill>
                <a:latin typeface="Corbel"/>
                <a:cs typeface="Corbel"/>
              </a:rPr>
              <a:t> to)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57783" y="6684264"/>
            <a:ext cx="512445" cy="165100"/>
          </a:xfrm>
          <a:custGeom>
            <a:avLst/>
            <a:gdLst/>
            <a:ahLst/>
            <a:cxnLst/>
            <a:rect l="l" t="t" r="r" b="b"/>
            <a:pathLst>
              <a:path w="512444" h="165100">
                <a:moveTo>
                  <a:pt x="0" y="164591"/>
                </a:moveTo>
                <a:lnTo>
                  <a:pt x="512064" y="164591"/>
                </a:lnTo>
                <a:lnTo>
                  <a:pt x="512064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13047" y="6729983"/>
            <a:ext cx="1481455" cy="119380"/>
          </a:xfrm>
          <a:custGeom>
            <a:avLst/>
            <a:gdLst/>
            <a:ahLst/>
            <a:cxnLst/>
            <a:rect l="l" t="t" r="r" b="b"/>
            <a:pathLst>
              <a:path w="1481454" h="119379">
                <a:moveTo>
                  <a:pt x="0" y="118872"/>
                </a:moveTo>
                <a:lnTo>
                  <a:pt x="1481327" y="118872"/>
                </a:lnTo>
                <a:lnTo>
                  <a:pt x="1481327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355091"/>
            <a:ext cx="6188964" cy="41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8275" y="3885323"/>
            <a:ext cx="8025384" cy="142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z="3200" spc="-15" dirty="0">
                <a:latin typeface="Calibri"/>
                <a:cs typeface="Calibri"/>
              </a:rPr>
              <a:t>For</a:t>
            </a:r>
            <a:r>
              <a:rPr sz="3200" spc="-45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459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pair</a:t>
            </a:r>
            <a:r>
              <a:rPr sz="3200" spc="-4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nodes</a:t>
            </a:r>
            <a:r>
              <a:rPr sz="3200" spc="-459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-4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community</a:t>
            </a:r>
            <a:r>
              <a:rPr sz="3200" spc="-440" dirty="0">
                <a:latin typeface="Calibri"/>
                <a:cs typeface="Calibri"/>
              </a:rPr>
              <a:t> </a:t>
            </a:r>
            <a:r>
              <a:rPr sz="3200" spc="-1285" dirty="0">
                <a:latin typeface="Cambria Math"/>
                <a:cs typeface="Cambria Math"/>
              </a:rPr>
              <a:t>𝑨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</a:pPr>
            <a:r>
              <a:rPr sz="3200" spc="-10" dirty="0">
                <a:latin typeface="Calibri"/>
                <a:cs typeface="Calibri"/>
              </a:rPr>
              <a:t>we </a:t>
            </a:r>
            <a:r>
              <a:rPr sz="3200" spc="-5" dirty="0">
                <a:latin typeface="Calibri"/>
                <a:cs typeface="Calibri"/>
              </a:rPr>
              <a:t>connect them independently with </a:t>
            </a:r>
            <a:r>
              <a:rPr sz="3200" spc="-15" dirty="0">
                <a:latin typeface="Calibri"/>
                <a:cs typeface="Calibri"/>
              </a:rPr>
              <a:t>prob. </a:t>
            </a:r>
            <a:r>
              <a:rPr lang="en-US" sz="3200" b="1" i="1" spc="-15" dirty="0">
                <a:latin typeface="Cambria Math" panose="02040503050406030204" pitchFamily="18" charset="0"/>
                <a:ea typeface="Cambria Math" panose="02040503050406030204" pitchFamily="18" charset="0"/>
                <a:cs typeface="Calibri"/>
              </a:rPr>
              <a:t>p </a:t>
            </a:r>
            <a:endParaRPr sz="3450" b="1" i="1" baseline="-15700" dirty="0">
              <a:latin typeface="Cambria Math"/>
              <a:cs typeface="Cambria Math"/>
            </a:endParaRPr>
          </a:p>
          <a:p>
            <a:pPr marL="304800" indent="-274320">
              <a:lnSpc>
                <a:spcPct val="100000"/>
              </a:lnSpc>
              <a:spcBef>
                <a:spcPts val="350"/>
              </a:spcBef>
              <a:buClr>
                <a:srgbClr val="60B5CC"/>
              </a:buClr>
              <a:buFont typeface="Microsoft Sans Serif"/>
              <a:buChar char="▪"/>
              <a:tabLst>
                <a:tab pos="305435" algn="l"/>
              </a:tabLst>
            </a:pPr>
            <a:r>
              <a:rPr sz="2800" b="1" spc="-10" dirty="0">
                <a:latin typeface="Calibri"/>
                <a:cs typeface="Calibri"/>
              </a:rPr>
              <a:t>The </a:t>
            </a:r>
            <a:r>
              <a:rPr sz="2800" b="1" spc="-20" dirty="0">
                <a:latin typeface="Calibri"/>
                <a:cs typeface="Calibri"/>
              </a:rPr>
              <a:t>overall </a:t>
            </a:r>
            <a:r>
              <a:rPr sz="2800" b="1" spc="-15" dirty="0">
                <a:latin typeface="Calibri"/>
                <a:cs typeface="Calibri"/>
              </a:rPr>
              <a:t>edge </a:t>
            </a:r>
            <a:r>
              <a:rPr sz="2800" b="1" spc="-10" dirty="0">
                <a:latin typeface="Calibri"/>
                <a:cs typeface="Calibri"/>
              </a:rPr>
              <a:t>probability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4567" y="1536191"/>
            <a:ext cx="1511808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3361" y="1584540"/>
            <a:ext cx="4456296" cy="1440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9088" y="1792249"/>
            <a:ext cx="855344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ode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2087" y="1479829"/>
            <a:ext cx="2521673" cy="1398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68299" y="5837366"/>
            <a:ext cx="1099820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latin typeface="Times New Roman"/>
                <a:cs typeface="Times New Roman"/>
              </a:rPr>
              <a:t>c</a:t>
            </a:r>
            <a:r>
              <a:rPr sz="1800" spc="20" dirty="0">
                <a:latin typeface="Symbol"/>
                <a:cs typeface="Symbol"/>
              </a:rPr>
              <a:t></a:t>
            </a:r>
            <a:r>
              <a:rPr sz="1800" i="1" spc="20" dirty="0">
                <a:latin typeface="Times New Roman"/>
                <a:cs typeface="Times New Roman"/>
              </a:rPr>
              <a:t>M</a:t>
            </a:r>
            <a:r>
              <a:rPr sz="1950" i="1" spc="30" baseline="-19230" dirty="0">
                <a:latin typeface="Times New Roman"/>
                <a:cs typeface="Times New Roman"/>
              </a:rPr>
              <a:t>u</a:t>
            </a:r>
            <a:r>
              <a:rPr sz="1950" i="1" spc="-270" baseline="-1923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Symbol"/>
                <a:cs typeface="Symbol"/>
              </a:rPr>
              <a:t></a:t>
            </a:r>
            <a:r>
              <a:rPr sz="1800" i="1" spc="110" dirty="0">
                <a:latin typeface="Times New Roman"/>
                <a:cs typeface="Times New Roman"/>
              </a:rPr>
              <a:t>M</a:t>
            </a:r>
            <a:r>
              <a:rPr sz="1950" i="1" spc="165" baseline="-19230" dirty="0">
                <a:latin typeface="Times New Roman"/>
                <a:cs typeface="Times New Roman"/>
              </a:rPr>
              <a:t>v</a:t>
            </a:r>
            <a:endParaRPr sz="1950" baseline="-1923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4396" y="5094850"/>
            <a:ext cx="1702435" cy="80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spc="135" baseline="-8960" dirty="0">
                <a:latin typeface="Symbol"/>
                <a:cs typeface="Symbol"/>
              </a:rPr>
              <a:t></a:t>
            </a:r>
            <a:r>
              <a:rPr sz="3100" spc="90" dirty="0">
                <a:latin typeface="Times New Roman"/>
                <a:cs typeface="Times New Roman"/>
              </a:rPr>
              <a:t>(1</a:t>
            </a:r>
            <a:r>
              <a:rPr sz="3100" spc="90" dirty="0">
                <a:latin typeface="Symbol"/>
                <a:cs typeface="Symbol"/>
              </a:rPr>
              <a:t></a:t>
            </a:r>
            <a:r>
              <a:rPr sz="3100" spc="90" dirty="0">
                <a:latin typeface="Times New Roman"/>
                <a:cs typeface="Times New Roman"/>
              </a:rPr>
              <a:t> </a:t>
            </a:r>
            <a:r>
              <a:rPr sz="3100" i="1" spc="5" dirty="0">
                <a:latin typeface="Times New Roman"/>
                <a:cs typeface="Times New Roman"/>
              </a:rPr>
              <a:t>p</a:t>
            </a:r>
            <a:r>
              <a:rPr sz="2700" i="1" spc="7" baseline="-24691" dirty="0">
                <a:latin typeface="Times New Roman"/>
                <a:cs typeface="Times New Roman"/>
              </a:rPr>
              <a:t>c</a:t>
            </a:r>
            <a:r>
              <a:rPr sz="2700" i="1" spc="-390" baseline="-24691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)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0017" y="5291700"/>
            <a:ext cx="187833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i="1" spc="45" dirty="0">
                <a:latin typeface="Times New Roman"/>
                <a:cs typeface="Times New Roman"/>
              </a:rPr>
              <a:t>P</a:t>
            </a:r>
            <a:r>
              <a:rPr sz="3100" spc="45" dirty="0">
                <a:latin typeface="Times New Roman"/>
                <a:cs typeface="Times New Roman"/>
              </a:rPr>
              <a:t>(</a:t>
            </a:r>
            <a:r>
              <a:rPr sz="3100" i="1" spc="45" dirty="0">
                <a:latin typeface="Times New Roman"/>
                <a:cs typeface="Times New Roman"/>
              </a:rPr>
              <a:t>u</a:t>
            </a:r>
            <a:r>
              <a:rPr sz="3100" spc="45" dirty="0">
                <a:latin typeface="Times New Roman"/>
                <a:cs typeface="Times New Roman"/>
              </a:rPr>
              <a:t>,</a:t>
            </a:r>
            <a:r>
              <a:rPr sz="3100" spc="-459" dirty="0">
                <a:latin typeface="Times New Roman"/>
                <a:cs typeface="Times New Roman"/>
              </a:rPr>
              <a:t> </a:t>
            </a:r>
            <a:r>
              <a:rPr sz="3100" i="1" spc="40" dirty="0">
                <a:latin typeface="Times New Roman"/>
                <a:cs typeface="Times New Roman"/>
              </a:rPr>
              <a:t>v</a:t>
            </a:r>
            <a:r>
              <a:rPr sz="3100" spc="40" dirty="0">
                <a:latin typeface="Times New Roman"/>
                <a:cs typeface="Times New Roman"/>
              </a:rPr>
              <a:t>)</a:t>
            </a:r>
            <a:r>
              <a:rPr sz="3100" spc="-110" dirty="0">
                <a:latin typeface="Times New Roman"/>
                <a:cs typeface="Times New Roman"/>
              </a:rPr>
              <a:t> </a:t>
            </a:r>
            <a:r>
              <a:rPr sz="3100" spc="5" dirty="0">
                <a:latin typeface="Symbol"/>
                <a:cs typeface="Symbol"/>
              </a:rPr>
              <a:t></a:t>
            </a:r>
            <a:r>
              <a:rPr sz="3100" spc="-420" dirty="0">
                <a:latin typeface="Times New Roman"/>
                <a:cs typeface="Times New Roman"/>
              </a:rPr>
              <a:t> </a:t>
            </a:r>
            <a:r>
              <a:rPr sz="3100" spc="125" dirty="0">
                <a:latin typeface="Times New Roman"/>
                <a:cs typeface="Times New Roman"/>
              </a:rPr>
              <a:t>1</a:t>
            </a:r>
            <a:r>
              <a:rPr sz="3100" spc="125" dirty="0">
                <a:latin typeface="Symbol"/>
                <a:cs typeface="Symbol"/>
              </a:rPr>
              <a:t></a:t>
            </a:r>
            <a:endParaRPr sz="3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7718" y="3018282"/>
            <a:ext cx="1231265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400" b="1" spc="25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rk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36" y="3018282"/>
            <a:ext cx="4578350" cy="94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4405">
              <a:lnSpc>
                <a:spcPct val="100000"/>
              </a:lnSpc>
            </a:pPr>
            <a:r>
              <a:rPr sz="2400" b="1" spc="-5" dirty="0">
                <a:solidFill>
                  <a:srgbClr val="FF0066"/>
                </a:solidFill>
                <a:latin typeface="Arial"/>
                <a:cs typeface="Arial"/>
              </a:rPr>
              <a:t>Community</a:t>
            </a:r>
            <a:r>
              <a:rPr sz="2400" b="1" spc="-114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66"/>
                </a:solidFill>
                <a:latin typeface="Arial"/>
                <a:cs typeface="Arial"/>
              </a:rPr>
              <a:t>Affiliations</a:t>
            </a:r>
            <a:endParaRPr sz="2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489"/>
              </a:spcBef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AGM 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generates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links: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5546" y="1518818"/>
            <a:ext cx="2099310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44675" algn="l"/>
              </a:tabLst>
            </a:pPr>
            <a:r>
              <a:rPr sz="1800" b="1" dirty="0">
                <a:latin typeface="Corbel"/>
                <a:cs typeface="Corbel"/>
              </a:rPr>
              <a:t>Commu</a:t>
            </a:r>
            <a:r>
              <a:rPr sz="1800" b="1" spc="-5" dirty="0">
                <a:latin typeface="Corbel"/>
                <a:cs typeface="Corbel"/>
              </a:rPr>
              <a:t>ni</a:t>
            </a:r>
            <a:r>
              <a:rPr sz="1800" b="1" dirty="0">
                <a:latin typeface="Corbel"/>
                <a:cs typeface="Corbel"/>
              </a:rPr>
              <a:t>t</a:t>
            </a:r>
            <a:r>
              <a:rPr sz="1800" b="1" spc="-5" dirty="0">
                <a:latin typeface="Corbel"/>
                <a:cs typeface="Corbel"/>
              </a:rPr>
              <a:t>i</a:t>
            </a:r>
            <a:r>
              <a:rPr sz="1800" b="1" dirty="0">
                <a:latin typeface="Corbel"/>
                <a:cs typeface="Corbel"/>
              </a:rPr>
              <a:t>e</a:t>
            </a:r>
            <a:r>
              <a:rPr sz="1800" b="1" spc="5" dirty="0">
                <a:latin typeface="Corbel"/>
                <a:cs typeface="Corbel"/>
              </a:rPr>
              <a:t>s</a:t>
            </a:r>
            <a:r>
              <a:rPr sz="1800" b="1" dirty="0">
                <a:latin typeface="Corbel"/>
                <a:cs typeface="Corbel"/>
              </a:rPr>
              <a:t>,</a:t>
            </a:r>
            <a:r>
              <a:rPr sz="1800" b="1" spc="-60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C	</a:t>
            </a:r>
            <a:r>
              <a:rPr sz="2000" b="1" i="1" spc="5" dirty="0">
                <a:latin typeface="Times New Roman"/>
                <a:cs typeface="Times New Roman"/>
              </a:rPr>
              <a:t>p</a:t>
            </a:r>
            <a:r>
              <a:rPr sz="1950" b="1" i="1" spc="30" baseline="-21367" dirty="0">
                <a:latin typeface="Times New Roman"/>
                <a:cs typeface="Times New Roman"/>
              </a:rPr>
              <a:t>A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6176" y="1517675"/>
            <a:ext cx="26670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5" dirty="0">
                <a:latin typeface="Times New Roman"/>
                <a:cs typeface="Times New Roman"/>
              </a:rPr>
              <a:t>p</a:t>
            </a:r>
            <a:r>
              <a:rPr sz="1950" b="1" i="1" spc="30" baseline="-21367" dirty="0">
                <a:latin typeface="Times New Roman"/>
                <a:cs typeface="Times New Roman"/>
              </a:rPr>
              <a:t>B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205" y="2192286"/>
            <a:ext cx="1670685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800" b="1" spc="-5" dirty="0">
                <a:latin typeface="Corbel"/>
                <a:cs typeface="Corbel"/>
              </a:rPr>
              <a:t>Memberships,</a:t>
            </a:r>
            <a:r>
              <a:rPr sz="1800" b="1" spc="-4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M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rbel"/>
                <a:cs typeface="Corbel"/>
              </a:rPr>
              <a:t>Nodes,</a:t>
            </a:r>
            <a:r>
              <a:rPr sz="1800" b="1" spc="-21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V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68024" y="6114546"/>
            <a:ext cx="576580" cy="236220"/>
          </a:xfrm>
          <a:custGeom>
            <a:avLst/>
            <a:gdLst/>
            <a:ahLst/>
            <a:cxnLst/>
            <a:rect l="l" t="t" r="r" b="b"/>
            <a:pathLst>
              <a:path w="576579" h="236220">
                <a:moveTo>
                  <a:pt x="500824" y="0"/>
                </a:moveTo>
                <a:lnTo>
                  <a:pt x="497471" y="9563"/>
                </a:lnTo>
                <a:lnTo>
                  <a:pt x="511118" y="15490"/>
                </a:lnTo>
                <a:lnTo>
                  <a:pt x="522854" y="23690"/>
                </a:lnTo>
                <a:lnTo>
                  <a:pt x="546679" y="61689"/>
                </a:lnTo>
                <a:lnTo>
                  <a:pt x="554507" y="116687"/>
                </a:lnTo>
                <a:lnTo>
                  <a:pt x="553633" y="137478"/>
                </a:lnTo>
                <a:lnTo>
                  <a:pt x="540524" y="188391"/>
                </a:lnTo>
                <a:lnTo>
                  <a:pt x="511272" y="220226"/>
                </a:lnTo>
                <a:lnTo>
                  <a:pt x="497839" y="226174"/>
                </a:lnTo>
                <a:lnTo>
                  <a:pt x="500824" y="235737"/>
                </a:lnTo>
                <a:lnTo>
                  <a:pt x="545867" y="208984"/>
                </a:lnTo>
                <a:lnTo>
                  <a:pt x="571161" y="159580"/>
                </a:lnTo>
                <a:lnTo>
                  <a:pt x="576008" y="117932"/>
                </a:lnTo>
                <a:lnTo>
                  <a:pt x="574793" y="96320"/>
                </a:lnTo>
                <a:lnTo>
                  <a:pt x="565073" y="58015"/>
                </a:lnTo>
                <a:lnTo>
                  <a:pt x="532904" y="15114"/>
                </a:lnTo>
                <a:lnTo>
                  <a:pt x="517917" y="6169"/>
                </a:lnTo>
                <a:lnTo>
                  <a:pt x="500824" y="0"/>
                </a:lnTo>
                <a:close/>
              </a:path>
              <a:path w="576579" h="236220">
                <a:moveTo>
                  <a:pt x="75184" y="0"/>
                </a:moveTo>
                <a:lnTo>
                  <a:pt x="30231" y="26833"/>
                </a:lnTo>
                <a:lnTo>
                  <a:pt x="4865" y="76347"/>
                </a:lnTo>
                <a:lnTo>
                  <a:pt x="0" y="117932"/>
                </a:lnTo>
                <a:lnTo>
                  <a:pt x="1212" y="139592"/>
                </a:lnTo>
                <a:lnTo>
                  <a:pt x="10908" y="177898"/>
                </a:lnTo>
                <a:lnTo>
                  <a:pt x="43030" y="220659"/>
                </a:lnTo>
                <a:lnTo>
                  <a:pt x="75184" y="235737"/>
                </a:lnTo>
                <a:lnTo>
                  <a:pt x="78168" y="226174"/>
                </a:lnTo>
                <a:lnTo>
                  <a:pt x="64735" y="220226"/>
                </a:lnTo>
                <a:lnTo>
                  <a:pt x="53144" y="211945"/>
                </a:lnTo>
                <a:lnTo>
                  <a:pt x="29366" y="173330"/>
                </a:lnTo>
                <a:lnTo>
                  <a:pt x="21501" y="116687"/>
                </a:lnTo>
                <a:lnTo>
                  <a:pt x="22375" y="96575"/>
                </a:lnTo>
                <a:lnTo>
                  <a:pt x="35483" y="46913"/>
                </a:lnTo>
                <a:lnTo>
                  <a:pt x="64949" y="15490"/>
                </a:lnTo>
                <a:lnTo>
                  <a:pt x="78549" y="9563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71599" y="6050788"/>
            <a:ext cx="41328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If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lang="en-US"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v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lang="en-US" sz="2000" b="1" i="1" spc="-20" dirty="0">
                <a:latin typeface="Corbel"/>
                <a:cs typeface="Corbel"/>
              </a:rPr>
              <a:t> </a:t>
            </a:r>
            <a:r>
              <a:rPr lang="en-US" sz="2000" spc="-20" dirty="0">
                <a:latin typeface="Corbel"/>
                <a:cs typeface="Corbel"/>
              </a:rPr>
              <a:t>share no </a:t>
            </a:r>
            <a:r>
              <a:rPr sz="2000" spc="-5" dirty="0">
                <a:latin typeface="Corbel"/>
                <a:cs typeface="Corbel"/>
              </a:rPr>
              <a:t>comm</a:t>
            </a:r>
            <a:r>
              <a:rPr sz="2000" spc="-10" dirty="0">
                <a:latin typeface="Corbel"/>
                <a:cs typeface="Corbel"/>
              </a:rPr>
              <a:t>u</a:t>
            </a:r>
            <a:r>
              <a:rPr sz="2000" spc="-5" dirty="0">
                <a:latin typeface="Corbel"/>
                <a:cs typeface="Corbel"/>
              </a:rPr>
              <a:t>n</a:t>
            </a:r>
            <a:r>
              <a:rPr sz="2000" dirty="0">
                <a:latin typeface="Corbel"/>
                <a:cs typeface="Corbel"/>
              </a:rPr>
              <a:t>iti</a:t>
            </a:r>
            <a:r>
              <a:rPr sz="2000" spc="-5" dirty="0">
                <a:latin typeface="Corbel"/>
                <a:cs typeface="Corbel"/>
              </a:rPr>
              <a:t>e</a:t>
            </a:r>
            <a:r>
              <a:rPr sz="2000" spc="5" dirty="0">
                <a:latin typeface="Corbel"/>
                <a:cs typeface="Corbel"/>
              </a:rPr>
              <a:t>s</a:t>
            </a:r>
            <a:r>
              <a:rPr sz="2000" dirty="0">
                <a:latin typeface="Corbel"/>
                <a:cs typeface="Corbel"/>
              </a:rPr>
              <a:t>: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lang="en-US" sz="2000" b="1" i="1" dirty="0">
                <a:latin typeface="Corbel"/>
                <a:cs typeface="Corbel"/>
              </a:rPr>
              <a:t>P  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v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3331" y="6050788"/>
            <a:ext cx="41910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=  </a:t>
            </a:r>
            <a:r>
              <a:rPr sz="2000" spc="-1000" dirty="0">
                <a:latin typeface="Cambria Math"/>
                <a:cs typeface="Cambria Math"/>
              </a:rPr>
              <a:t>𝜺𝜺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64509" y="1606410"/>
            <a:ext cx="298450" cy="298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3020" y="1605432"/>
            <a:ext cx="298450" cy="298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69339" y="6441440"/>
            <a:ext cx="78943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8000"/>
                </a:solidFill>
                <a:latin typeface="Arial"/>
                <a:cs typeface="Arial"/>
              </a:rPr>
              <a:t>Think of this as an </a:t>
            </a:r>
            <a:r>
              <a:rPr sz="1600" spc="-10" dirty="0">
                <a:solidFill>
                  <a:srgbClr val="008000"/>
                </a:solidFill>
                <a:latin typeface="Arial"/>
                <a:cs typeface="Arial"/>
              </a:rPr>
              <a:t>“OR” </a:t>
            </a:r>
            <a:r>
              <a:rPr sz="1600" spc="-5" dirty="0">
                <a:solidFill>
                  <a:srgbClr val="008000"/>
                </a:solidFill>
                <a:latin typeface="Arial"/>
                <a:cs typeface="Arial"/>
              </a:rPr>
              <a:t>function: If at least 1 community </a:t>
            </a:r>
            <a:r>
              <a:rPr sz="1600" spc="-10" dirty="0">
                <a:solidFill>
                  <a:srgbClr val="008000"/>
                </a:solidFill>
                <a:latin typeface="Arial"/>
                <a:cs typeface="Arial"/>
              </a:rPr>
              <a:t>says “YES” we </a:t>
            </a:r>
            <a:r>
              <a:rPr sz="1600" spc="-5" dirty="0">
                <a:solidFill>
                  <a:srgbClr val="008000"/>
                </a:solidFill>
                <a:latin typeface="Arial"/>
                <a:cs typeface="Arial"/>
              </a:rPr>
              <a:t>create an</a:t>
            </a:r>
            <a:r>
              <a:rPr sz="1600" spc="3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8000"/>
                </a:solidFill>
                <a:latin typeface="Arial"/>
                <a:cs typeface="Arial"/>
              </a:rPr>
              <a:t>edge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03111" y="5780461"/>
            <a:ext cx="232854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US" sz="1600" spc="-705" dirty="0">
                <a:solidFill>
                  <a:srgbClr val="008000"/>
                </a:solidFill>
                <a:latin typeface="Cambria Math"/>
                <a:cs typeface="Cambria Math"/>
              </a:rPr>
              <a:t>   </a:t>
            </a:r>
            <a:r>
              <a:rPr sz="1600" spc="-705" dirty="0">
                <a:solidFill>
                  <a:srgbClr val="008000"/>
                </a:solidFill>
                <a:latin typeface="Cambria Math"/>
                <a:cs typeface="Cambria Math"/>
              </a:rPr>
              <a:t>𝑴</a:t>
            </a:r>
            <a:r>
              <a:rPr sz="1725" spc="-1057" baseline="-14492" dirty="0">
                <a:solidFill>
                  <a:srgbClr val="008000"/>
                </a:solidFill>
                <a:latin typeface="Cambria Math"/>
                <a:cs typeface="Cambria Math"/>
              </a:rPr>
              <a:t>𝒖</a:t>
            </a:r>
            <a:r>
              <a:rPr lang="en-US" sz="1725" spc="-1057" baseline="-14492" dirty="0">
                <a:solidFill>
                  <a:srgbClr val="008000"/>
                </a:solidFill>
                <a:latin typeface="Cambria Math"/>
                <a:cs typeface="Cambria Math"/>
              </a:rPr>
              <a:t>        </a:t>
            </a:r>
            <a:r>
              <a:rPr sz="1600" spc="-5" dirty="0">
                <a:solidFill>
                  <a:srgbClr val="008000"/>
                </a:solidFill>
                <a:latin typeface="Arial"/>
                <a:cs typeface="Arial"/>
              </a:rPr>
              <a:t>… set of  communities </a:t>
            </a:r>
            <a:r>
              <a:rPr sz="1600" spc="-10" dirty="0">
                <a:solidFill>
                  <a:srgbClr val="008000"/>
                </a:solidFill>
                <a:latin typeface="Arial"/>
                <a:cs typeface="Arial"/>
              </a:rPr>
              <a:t>node</a:t>
            </a:r>
            <a:r>
              <a:rPr lang="en-US" sz="1600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805" dirty="0">
                <a:solidFill>
                  <a:srgbClr val="008000"/>
                </a:solidFill>
                <a:latin typeface="Cambria Math"/>
                <a:cs typeface="Cambria Math"/>
              </a:rPr>
              <a:t>𝒖𝒖 </a:t>
            </a:r>
            <a:r>
              <a:rPr lang="en-US" sz="1600" spc="-5" dirty="0">
                <a:solidFill>
                  <a:srgbClr val="008000"/>
                </a:solidFill>
                <a:latin typeface="Arial"/>
                <a:cs typeface="Arial"/>
              </a:rPr>
              <a:t>   b</a:t>
            </a:r>
            <a:r>
              <a:rPr sz="1600" spc="-5" dirty="0">
                <a:solidFill>
                  <a:srgbClr val="008000"/>
                </a:solidFill>
                <a:latin typeface="Arial"/>
                <a:cs typeface="Arial"/>
              </a:rPr>
              <a:t>elongs</a:t>
            </a:r>
            <a:r>
              <a:rPr sz="1600" spc="-10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Arial"/>
                <a:cs typeface="Arial"/>
              </a:rPr>
              <a:t>to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8640" y="6702552"/>
            <a:ext cx="539750" cy="1536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8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03256" y="6711695"/>
            <a:ext cx="1445895" cy="1447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8640" y="6702552"/>
            <a:ext cx="539750" cy="146685"/>
          </a:xfrm>
          <a:custGeom>
            <a:avLst/>
            <a:gdLst/>
            <a:ahLst/>
            <a:cxnLst/>
            <a:rect l="l" t="t" r="r" b="b"/>
            <a:pathLst>
              <a:path w="539750" h="146684">
                <a:moveTo>
                  <a:pt x="0" y="146304"/>
                </a:moveTo>
                <a:lnTo>
                  <a:pt x="539496" y="146304"/>
                </a:lnTo>
                <a:lnTo>
                  <a:pt x="539496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3047" y="6711695"/>
            <a:ext cx="1435735" cy="137160"/>
          </a:xfrm>
          <a:custGeom>
            <a:avLst/>
            <a:gdLst/>
            <a:ahLst/>
            <a:cxnLst/>
            <a:rect l="l" t="t" r="r" b="b"/>
            <a:pathLst>
              <a:path w="1435735" h="137159">
                <a:moveTo>
                  <a:pt x="0" y="137159"/>
                </a:moveTo>
                <a:lnTo>
                  <a:pt x="1435608" y="137159"/>
                </a:lnTo>
                <a:lnTo>
                  <a:pt x="1435608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14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0614" y="4495800"/>
            <a:ext cx="238125" cy="4095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5895" y="6066055"/>
            <a:ext cx="643160" cy="2226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6250" y="3587750"/>
            <a:ext cx="4857750" cy="327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455" y="313943"/>
            <a:ext cx="6422136" cy="649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1" y="1149108"/>
            <a:ext cx="5867390" cy="2456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4832" y="4381500"/>
            <a:ext cx="1930908" cy="1871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1" y="4404956"/>
            <a:ext cx="1828798" cy="1767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4404956"/>
            <a:ext cx="1828800" cy="1767839"/>
          </a:xfrm>
          <a:custGeom>
            <a:avLst/>
            <a:gdLst/>
            <a:ahLst/>
            <a:cxnLst/>
            <a:rect l="l" t="t" r="r" b="b"/>
            <a:pathLst>
              <a:path w="1828800" h="1767839">
                <a:moveTo>
                  <a:pt x="418363" y="0"/>
                </a:moveTo>
                <a:lnTo>
                  <a:pt x="418363" y="1116253"/>
                </a:lnTo>
                <a:lnTo>
                  <a:pt x="1386992" y="1116253"/>
                </a:lnTo>
                <a:lnTo>
                  <a:pt x="1386992" y="883627"/>
                </a:lnTo>
                <a:lnTo>
                  <a:pt x="1828800" y="1325435"/>
                </a:lnTo>
                <a:lnTo>
                  <a:pt x="1386992" y="1767243"/>
                </a:lnTo>
                <a:lnTo>
                  <a:pt x="1386992" y="1534617"/>
                </a:lnTo>
                <a:lnTo>
                  <a:pt x="0" y="1534617"/>
                </a:lnTo>
                <a:lnTo>
                  <a:pt x="0" y="0"/>
                </a:lnTo>
                <a:lnTo>
                  <a:pt x="418363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24013" y="3554145"/>
            <a:ext cx="2900045" cy="323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5" dirty="0">
                <a:latin typeface="Aharoni"/>
                <a:cs typeface="Aharoni"/>
              </a:rPr>
              <a:t>Model</a:t>
            </a:r>
            <a:endParaRPr sz="4800" dirty="0">
              <a:latin typeface="Aharoni"/>
              <a:cs typeface="Aharoni"/>
            </a:endParaRPr>
          </a:p>
          <a:p>
            <a:pPr>
              <a:lnSpc>
                <a:spcPct val="100000"/>
              </a:lnSpc>
            </a:pPr>
            <a:endParaRPr sz="4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950" dirty="0">
              <a:latin typeface="Times New Roman"/>
              <a:cs typeface="Times New Roman"/>
            </a:endParaRPr>
          </a:p>
          <a:p>
            <a:pPr marL="290830">
              <a:lnSpc>
                <a:spcPct val="100000"/>
              </a:lnSpc>
            </a:pPr>
            <a:r>
              <a:rPr sz="4800" b="1" dirty="0">
                <a:latin typeface="Aharoni"/>
                <a:cs typeface="Aharoni"/>
              </a:rPr>
              <a:t>Netw</a:t>
            </a:r>
            <a:r>
              <a:rPr sz="4800" b="1" spc="-10" dirty="0">
                <a:latin typeface="Aharoni"/>
                <a:cs typeface="Aharoni"/>
              </a:rPr>
              <a:t>or</a:t>
            </a:r>
            <a:r>
              <a:rPr sz="4800" b="1" spc="-5" dirty="0">
                <a:latin typeface="Aharoni"/>
                <a:cs typeface="Aharoni"/>
              </a:rPr>
              <a:t>k</a:t>
            </a:r>
            <a:endParaRPr sz="4800" dirty="0">
              <a:latin typeface="Aharoni"/>
              <a:cs typeface="Aharon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351" y="6684264"/>
            <a:ext cx="548640" cy="173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225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3256" y="6693407"/>
            <a:ext cx="1454785" cy="1651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0351" y="6684264"/>
            <a:ext cx="548640" cy="173990"/>
          </a:xfrm>
          <a:custGeom>
            <a:avLst/>
            <a:gdLst/>
            <a:ahLst/>
            <a:cxnLst/>
            <a:rect l="l" t="t" r="r" b="b"/>
            <a:pathLst>
              <a:path w="548640" h="173990">
                <a:moveTo>
                  <a:pt x="0" y="173735"/>
                </a:moveTo>
                <a:lnTo>
                  <a:pt x="548640" y="173735"/>
                </a:lnTo>
                <a:lnTo>
                  <a:pt x="548640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3047" y="6693407"/>
            <a:ext cx="1445260" cy="165100"/>
          </a:xfrm>
          <a:custGeom>
            <a:avLst/>
            <a:gdLst/>
            <a:ahLst/>
            <a:cxnLst/>
            <a:rect l="l" t="t" r="r" b="b"/>
            <a:pathLst>
              <a:path w="1445260" h="165100">
                <a:moveTo>
                  <a:pt x="0" y="164592"/>
                </a:moveTo>
                <a:lnTo>
                  <a:pt x="1444752" y="164592"/>
                </a:lnTo>
                <a:lnTo>
                  <a:pt x="1444752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259" y="312420"/>
            <a:ext cx="5338559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361440"/>
            <a:ext cx="3964940" cy="2472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AGM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express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a 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variety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community 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structures:</a:t>
            </a:r>
            <a:endParaRPr sz="3200">
              <a:latin typeface="Calibri"/>
              <a:cs typeface="Calibri"/>
            </a:endParaRPr>
          </a:p>
          <a:p>
            <a:pPr marL="332105" marR="252095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Non-overlapping,  Overlapping,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Nested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9999" y="3951401"/>
            <a:ext cx="3743325" cy="290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Times New Roman"/>
              <a:cs typeface="Times New Roman"/>
            </a:endParaRPr>
          </a:p>
          <a:p>
            <a:pPr marR="217804" algn="r">
              <a:lnSpc>
                <a:spcPct val="100000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9237" y="1443037"/>
            <a:ext cx="3743325" cy="2295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416" y="4268774"/>
            <a:ext cx="3772052" cy="2518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9999" y="3951401"/>
            <a:ext cx="3743324" cy="2893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7783" y="6741794"/>
            <a:ext cx="4667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85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3256" y="6741794"/>
            <a:ext cx="1473200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7783" y="6766559"/>
            <a:ext cx="466725" cy="82550"/>
          </a:xfrm>
          <a:custGeom>
            <a:avLst/>
            <a:gdLst/>
            <a:ahLst/>
            <a:cxnLst/>
            <a:rect l="l" t="t" r="r" b="b"/>
            <a:pathLst>
              <a:path w="466725" h="82550">
                <a:moveTo>
                  <a:pt x="0" y="82296"/>
                </a:moveTo>
                <a:lnTo>
                  <a:pt x="466344" y="82296"/>
                </a:lnTo>
                <a:lnTo>
                  <a:pt x="466344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3047" y="6748271"/>
            <a:ext cx="1463040" cy="109855"/>
          </a:xfrm>
          <a:custGeom>
            <a:avLst/>
            <a:gdLst/>
            <a:ahLst/>
            <a:cxnLst/>
            <a:rect l="l" t="t" r="r" b="b"/>
            <a:pathLst>
              <a:path w="1463039" h="109854">
                <a:moveTo>
                  <a:pt x="0" y="109727"/>
                </a:moveTo>
                <a:lnTo>
                  <a:pt x="1463039" y="109727"/>
                </a:lnTo>
                <a:lnTo>
                  <a:pt x="1463039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435"/>
                </a:moveTo>
                <a:lnTo>
                  <a:pt x="9144000" y="5135435"/>
                </a:lnTo>
                <a:lnTo>
                  <a:pt x="9144000" y="0"/>
                </a:lnTo>
                <a:lnTo>
                  <a:pt x="0" y="0"/>
                </a:lnTo>
                <a:lnTo>
                  <a:pt x="0" y="5135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106923"/>
            <a:ext cx="914247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1623" y="2897136"/>
            <a:ext cx="7158228" cy="1324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039" y="5228166"/>
            <a:ext cx="3493825" cy="1463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0231" y="5227370"/>
            <a:ext cx="2171877" cy="1463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1708" y="5762244"/>
            <a:ext cx="1168895" cy="643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5791200"/>
            <a:ext cx="10668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0" y="5791200"/>
            <a:ext cx="1066800" cy="533400"/>
          </a:xfrm>
          <a:custGeom>
            <a:avLst/>
            <a:gdLst/>
            <a:ahLst/>
            <a:cxnLst/>
            <a:rect l="l" t="t" r="r" b="b"/>
            <a:pathLst>
              <a:path w="1066800" h="533400">
                <a:moveTo>
                  <a:pt x="1066800" y="400050"/>
                </a:moveTo>
                <a:lnTo>
                  <a:pt x="266700" y="400050"/>
                </a:lnTo>
                <a:lnTo>
                  <a:pt x="266700" y="533400"/>
                </a:lnTo>
                <a:lnTo>
                  <a:pt x="0" y="266700"/>
                </a:lnTo>
                <a:lnTo>
                  <a:pt x="266700" y="0"/>
                </a:lnTo>
                <a:lnTo>
                  <a:pt x="266700" y="133350"/>
                </a:lnTo>
                <a:lnTo>
                  <a:pt x="1066800" y="133350"/>
                </a:lnTo>
                <a:lnTo>
                  <a:pt x="1066800" y="400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408" y="323088"/>
            <a:ext cx="6659867" cy="632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70">
              <a:lnSpc>
                <a:spcPct val="100000"/>
              </a:lnSpc>
            </a:pPr>
            <a:r>
              <a:rPr sz="4000" spc="-15" dirty="0">
                <a:solidFill>
                  <a:srgbClr val="0000FF"/>
                </a:solidFill>
              </a:rPr>
              <a:t>Detecting </a:t>
            </a:r>
            <a:r>
              <a:rPr sz="4000" spc="-10" dirty="0">
                <a:solidFill>
                  <a:srgbClr val="0000FF"/>
                </a:solidFill>
              </a:rPr>
              <a:t>communities with</a:t>
            </a:r>
            <a:r>
              <a:rPr sz="4000" spc="50" dirty="0">
                <a:solidFill>
                  <a:srgbClr val="0000FF"/>
                </a:solidFill>
              </a:rPr>
              <a:t> </a:t>
            </a:r>
            <a:r>
              <a:rPr sz="4000" spc="-15" dirty="0">
                <a:solidFill>
                  <a:srgbClr val="0000FF"/>
                </a:solidFill>
              </a:rPr>
              <a:t>AGM: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11987" y="2489733"/>
            <a:ext cx="2805106" cy="152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79269" y="3038614"/>
            <a:ext cx="29845" cy="330200"/>
          </a:xfrm>
          <a:custGeom>
            <a:avLst/>
            <a:gdLst/>
            <a:ahLst/>
            <a:cxnLst/>
            <a:rect l="l" t="t" r="r" b="b"/>
            <a:pathLst>
              <a:path w="29845" h="330200">
                <a:moveTo>
                  <a:pt x="0" y="329831"/>
                </a:moveTo>
                <a:lnTo>
                  <a:pt x="2967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8992" y="3090405"/>
            <a:ext cx="510540" cy="434975"/>
          </a:xfrm>
          <a:custGeom>
            <a:avLst/>
            <a:gdLst/>
            <a:ahLst/>
            <a:cxnLst/>
            <a:rect l="l" t="t" r="r" b="b"/>
            <a:pathLst>
              <a:path w="510539" h="434975">
                <a:moveTo>
                  <a:pt x="0" y="0"/>
                </a:moveTo>
                <a:lnTo>
                  <a:pt x="510031" y="43491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7733" y="2793453"/>
            <a:ext cx="177165" cy="819150"/>
          </a:xfrm>
          <a:custGeom>
            <a:avLst/>
            <a:gdLst/>
            <a:ahLst/>
            <a:cxnLst/>
            <a:rect l="l" t="t" r="r" b="b"/>
            <a:pathLst>
              <a:path w="177165" h="819150">
                <a:moveTo>
                  <a:pt x="0" y="818540"/>
                </a:moveTo>
                <a:lnTo>
                  <a:pt x="17675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2882" y="2928835"/>
            <a:ext cx="786130" cy="306705"/>
          </a:xfrm>
          <a:custGeom>
            <a:avLst/>
            <a:gdLst/>
            <a:ahLst/>
            <a:cxnLst/>
            <a:rect l="l" t="t" r="r" b="b"/>
            <a:pathLst>
              <a:path w="786129" h="306705">
                <a:moveTo>
                  <a:pt x="0" y="306692"/>
                </a:moveTo>
                <a:lnTo>
                  <a:pt x="78606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2882" y="3239185"/>
            <a:ext cx="631190" cy="252095"/>
          </a:xfrm>
          <a:custGeom>
            <a:avLst/>
            <a:gdLst/>
            <a:ahLst/>
            <a:cxnLst/>
            <a:rect l="l" t="t" r="r" b="b"/>
            <a:pathLst>
              <a:path w="631190" h="252095">
                <a:moveTo>
                  <a:pt x="0" y="0"/>
                </a:moveTo>
                <a:lnTo>
                  <a:pt x="630948" y="25184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31684" y="3239046"/>
            <a:ext cx="365760" cy="635"/>
          </a:xfrm>
          <a:custGeom>
            <a:avLst/>
            <a:gdLst/>
            <a:ahLst/>
            <a:cxnLst/>
            <a:rect l="l" t="t" r="r" b="b"/>
            <a:pathLst>
              <a:path w="365759" h="635">
                <a:moveTo>
                  <a:pt x="0" y="139"/>
                </a:moveTo>
                <a:lnTo>
                  <a:pt x="36574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80491" y="3354730"/>
            <a:ext cx="553085" cy="438150"/>
          </a:xfrm>
          <a:custGeom>
            <a:avLst/>
            <a:gdLst/>
            <a:ahLst/>
            <a:cxnLst/>
            <a:rect l="l" t="t" r="r" b="b"/>
            <a:pathLst>
              <a:path w="553084" h="438150">
                <a:moveTo>
                  <a:pt x="0" y="0"/>
                </a:moveTo>
                <a:lnTo>
                  <a:pt x="552526" y="43779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4492" y="2762338"/>
            <a:ext cx="357505" cy="506095"/>
          </a:xfrm>
          <a:custGeom>
            <a:avLst/>
            <a:gdLst/>
            <a:ahLst/>
            <a:cxnLst/>
            <a:rect l="l" t="t" r="r" b="b"/>
            <a:pathLst>
              <a:path w="357504" h="506095">
                <a:moveTo>
                  <a:pt x="357289" y="505713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7733" y="3354730"/>
            <a:ext cx="445770" cy="266065"/>
          </a:xfrm>
          <a:custGeom>
            <a:avLst/>
            <a:gdLst/>
            <a:ahLst/>
            <a:cxnLst/>
            <a:rect l="l" t="t" r="r" b="b"/>
            <a:pathLst>
              <a:path w="445770" h="266064">
                <a:moveTo>
                  <a:pt x="0" y="265684"/>
                </a:moveTo>
                <a:lnTo>
                  <a:pt x="4453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2283" y="3489413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32283" y="3489413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4845" y="2881147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4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4845" y="2881147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4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09041" y="263974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125463" y="0"/>
                </a:moveTo>
                <a:lnTo>
                  <a:pt x="76622" y="9634"/>
                </a:lnTo>
                <a:lnTo>
                  <a:pt x="36742" y="35907"/>
                </a:lnTo>
                <a:lnTo>
                  <a:pt x="9857" y="74875"/>
                </a:lnTo>
                <a:lnTo>
                  <a:pt x="0" y="122593"/>
                </a:lnTo>
                <a:lnTo>
                  <a:pt x="9857" y="170308"/>
                </a:lnTo>
                <a:lnTo>
                  <a:pt x="36742" y="209272"/>
                </a:lnTo>
                <a:lnTo>
                  <a:pt x="76622" y="235541"/>
                </a:lnTo>
                <a:lnTo>
                  <a:pt x="125463" y="245173"/>
                </a:lnTo>
                <a:lnTo>
                  <a:pt x="174289" y="235541"/>
                </a:lnTo>
                <a:lnTo>
                  <a:pt x="214161" y="209272"/>
                </a:lnTo>
                <a:lnTo>
                  <a:pt x="241043" y="170308"/>
                </a:lnTo>
                <a:lnTo>
                  <a:pt x="250901" y="122593"/>
                </a:lnTo>
                <a:lnTo>
                  <a:pt x="241043" y="74875"/>
                </a:lnTo>
                <a:lnTo>
                  <a:pt x="214161" y="35907"/>
                </a:lnTo>
                <a:lnTo>
                  <a:pt x="174289" y="9634"/>
                </a:lnTo>
                <a:lnTo>
                  <a:pt x="1254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09041" y="2639758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66331" y="3145472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66331" y="3145472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97432" y="311646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97432" y="3116465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96275" y="3756621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96275" y="3756621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3499" y="2793453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83499" y="2793453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4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53818" y="3368446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125450" y="0"/>
                </a:moveTo>
                <a:lnTo>
                  <a:pt x="76616" y="9632"/>
                </a:lnTo>
                <a:lnTo>
                  <a:pt x="36741" y="35901"/>
                </a:lnTo>
                <a:lnTo>
                  <a:pt x="9857" y="74864"/>
                </a:lnTo>
                <a:lnTo>
                  <a:pt x="0" y="122580"/>
                </a:lnTo>
                <a:lnTo>
                  <a:pt x="9857" y="170296"/>
                </a:lnTo>
                <a:lnTo>
                  <a:pt x="36741" y="209259"/>
                </a:lnTo>
                <a:lnTo>
                  <a:pt x="76616" y="235528"/>
                </a:lnTo>
                <a:lnTo>
                  <a:pt x="125450" y="245160"/>
                </a:lnTo>
                <a:lnTo>
                  <a:pt x="174279" y="235528"/>
                </a:lnTo>
                <a:lnTo>
                  <a:pt x="214155" y="209259"/>
                </a:lnTo>
                <a:lnTo>
                  <a:pt x="241041" y="170296"/>
                </a:lnTo>
                <a:lnTo>
                  <a:pt x="250901" y="122580"/>
                </a:lnTo>
                <a:lnTo>
                  <a:pt x="241041" y="74864"/>
                </a:lnTo>
                <a:lnTo>
                  <a:pt x="214155" y="35901"/>
                </a:lnTo>
                <a:lnTo>
                  <a:pt x="174279" y="9632"/>
                </a:lnTo>
                <a:lnTo>
                  <a:pt x="12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53818" y="3368446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59" h="245745">
                <a:moveTo>
                  <a:pt x="0" y="122580"/>
                </a:moveTo>
                <a:lnTo>
                  <a:pt x="9857" y="74864"/>
                </a:lnTo>
                <a:lnTo>
                  <a:pt x="36741" y="35901"/>
                </a:lnTo>
                <a:lnTo>
                  <a:pt x="76616" y="9632"/>
                </a:lnTo>
                <a:lnTo>
                  <a:pt x="125450" y="0"/>
                </a:lnTo>
                <a:lnTo>
                  <a:pt x="174279" y="9632"/>
                </a:lnTo>
                <a:lnTo>
                  <a:pt x="214155" y="35901"/>
                </a:lnTo>
                <a:lnTo>
                  <a:pt x="241041" y="74864"/>
                </a:lnTo>
                <a:lnTo>
                  <a:pt x="250901" y="122580"/>
                </a:lnTo>
                <a:lnTo>
                  <a:pt x="241041" y="170296"/>
                </a:lnTo>
                <a:lnTo>
                  <a:pt x="214155" y="209259"/>
                </a:lnTo>
                <a:lnTo>
                  <a:pt x="174279" y="235528"/>
                </a:lnTo>
                <a:lnTo>
                  <a:pt x="125450" y="245160"/>
                </a:lnTo>
                <a:lnTo>
                  <a:pt x="76616" y="235528"/>
                </a:lnTo>
                <a:lnTo>
                  <a:pt x="36741" y="209259"/>
                </a:lnTo>
                <a:lnTo>
                  <a:pt x="9857" y="170296"/>
                </a:lnTo>
                <a:lnTo>
                  <a:pt x="0" y="1225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36847" y="2676144"/>
            <a:ext cx="1511808" cy="955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10000" y="2743200"/>
            <a:ext cx="1371600" cy="769620"/>
          </a:xfrm>
          <a:custGeom>
            <a:avLst/>
            <a:gdLst/>
            <a:ahLst/>
            <a:cxnLst/>
            <a:rect l="l" t="t" r="r" b="b"/>
            <a:pathLst>
              <a:path w="1371600" h="769620">
                <a:moveTo>
                  <a:pt x="1371600" y="576897"/>
                </a:moveTo>
                <a:lnTo>
                  <a:pt x="384594" y="576897"/>
                </a:lnTo>
                <a:lnTo>
                  <a:pt x="384594" y="769200"/>
                </a:lnTo>
                <a:lnTo>
                  <a:pt x="0" y="384594"/>
                </a:lnTo>
                <a:lnTo>
                  <a:pt x="384594" y="0"/>
                </a:lnTo>
                <a:lnTo>
                  <a:pt x="384594" y="192303"/>
                </a:lnTo>
                <a:lnTo>
                  <a:pt x="1371600" y="192303"/>
                </a:lnTo>
                <a:lnTo>
                  <a:pt x="1371600" y="576897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2805" y="4384992"/>
            <a:ext cx="7952740" cy="209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8000FF"/>
                </a:solidFill>
                <a:latin typeface="Calibri"/>
                <a:cs typeface="Calibri"/>
              </a:rPr>
              <a:t>G</a:t>
            </a:r>
            <a:r>
              <a:rPr sz="4000" b="1" spc="-5" dirty="0">
                <a:solidFill>
                  <a:srgbClr val="8000FF"/>
                </a:solidFill>
                <a:latin typeface="Calibri"/>
                <a:cs typeface="Calibri"/>
              </a:rPr>
              <a:t>i</a:t>
            </a:r>
            <a:r>
              <a:rPr sz="4000" b="1" spc="-40" dirty="0">
                <a:solidFill>
                  <a:srgbClr val="8000FF"/>
                </a:solidFill>
                <a:latin typeface="Calibri"/>
                <a:cs typeface="Calibri"/>
              </a:rPr>
              <a:t>v</a:t>
            </a:r>
            <a:r>
              <a:rPr sz="4000" b="1" spc="-5" dirty="0">
                <a:solidFill>
                  <a:srgbClr val="8000FF"/>
                </a:solidFill>
                <a:latin typeface="Calibri"/>
                <a:cs typeface="Calibri"/>
              </a:rPr>
              <a:t>en a</a:t>
            </a:r>
            <a:r>
              <a:rPr sz="4000" b="1" spc="-15" dirty="0">
                <a:solidFill>
                  <a:srgbClr val="8000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8000FF"/>
                </a:solidFill>
                <a:latin typeface="Calibri"/>
                <a:cs typeface="Calibri"/>
              </a:rPr>
              <a:t>G</a:t>
            </a:r>
            <a:r>
              <a:rPr sz="4000" b="1" spc="-95" dirty="0">
                <a:solidFill>
                  <a:srgbClr val="8000FF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8000FF"/>
                </a:solidFill>
                <a:latin typeface="Calibri"/>
                <a:cs typeface="Calibri"/>
              </a:rPr>
              <a:t>a</a:t>
            </a:r>
            <a:r>
              <a:rPr sz="4000" b="1" spc="-5" dirty="0">
                <a:solidFill>
                  <a:srgbClr val="8000FF"/>
                </a:solidFill>
                <a:latin typeface="Calibri"/>
                <a:cs typeface="Calibri"/>
              </a:rPr>
              <a:t>ph</a:t>
            </a:r>
            <a:r>
              <a:rPr sz="4000" b="1" spc="25" dirty="0">
                <a:solidFill>
                  <a:srgbClr val="8000FF"/>
                </a:solidFill>
                <a:latin typeface="Calibri"/>
                <a:cs typeface="Calibri"/>
              </a:rPr>
              <a:t> </a:t>
            </a:r>
            <a:r>
              <a:rPr lang="en-US" sz="4000" b="1" i="1" spc="25" dirty="0">
                <a:solidFill>
                  <a:srgbClr val="8000FF"/>
                </a:solidFill>
                <a:latin typeface="Calibri"/>
                <a:cs typeface="Calibri"/>
              </a:rPr>
              <a:t>G(V, E)</a:t>
            </a:r>
            <a:r>
              <a:rPr sz="4000" b="1" spc="5" dirty="0">
                <a:solidFill>
                  <a:srgbClr val="8000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8000FF"/>
                </a:solidFill>
                <a:latin typeface="Calibri"/>
                <a:cs typeface="Calibri"/>
              </a:rPr>
              <a:t>f</a:t>
            </a:r>
            <a:r>
              <a:rPr sz="4000" b="1" spc="-5" dirty="0">
                <a:solidFill>
                  <a:srgbClr val="8000FF"/>
                </a:solidFill>
                <a:latin typeface="Calibri"/>
                <a:cs typeface="Calibri"/>
              </a:rPr>
              <a:t>ind</a:t>
            </a:r>
            <a:r>
              <a:rPr sz="4000" b="1" spc="10" dirty="0">
                <a:solidFill>
                  <a:srgbClr val="8000F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8000FF"/>
                </a:solidFill>
                <a:latin typeface="Calibri"/>
                <a:cs typeface="Calibri"/>
              </a:rPr>
              <a:t>t</a:t>
            </a:r>
            <a:r>
              <a:rPr sz="4000" b="1" dirty="0">
                <a:solidFill>
                  <a:srgbClr val="8000FF"/>
                </a:solidFill>
                <a:latin typeface="Calibri"/>
                <a:cs typeface="Calibri"/>
              </a:rPr>
              <a:t>h</a:t>
            </a:r>
            <a:r>
              <a:rPr sz="4000" b="1" spc="-5" dirty="0">
                <a:solidFill>
                  <a:srgbClr val="8000FF"/>
                </a:solidFill>
                <a:latin typeface="Calibri"/>
                <a:cs typeface="Calibri"/>
              </a:rPr>
              <a:t>e  </a:t>
            </a:r>
            <a:r>
              <a:rPr sz="4000" b="1" spc="-25" dirty="0">
                <a:solidFill>
                  <a:srgbClr val="8000FF"/>
                </a:solidFill>
                <a:latin typeface="Calibri"/>
                <a:cs typeface="Calibri"/>
              </a:rPr>
              <a:t>AGM</a:t>
            </a:r>
            <a:endParaRPr sz="4000" dirty="0">
              <a:latin typeface="Calibri"/>
              <a:cs typeface="Calibri"/>
            </a:endParaRPr>
          </a:p>
          <a:p>
            <a:pPr marL="4149090" indent="-423545">
              <a:lnSpc>
                <a:spcPct val="100000"/>
              </a:lnSpc>
              <a:spcBef>
                <a:spcPts val="940"/>
              </a:spcBef>
              <a:buFont typeface="Calibri"/>
              <a:buAutoNum type="arabicParenR"/>
              <a:tabLst>
                <a:tab pos="4149090" algn="l"/>
                <a:tab pos="4149725" algn="l"/>
              </a:tabLst>
            </a:pPr>
            <a:r>
              <a:rPr sz="2800" spc="-10" dirty="0">
                <a:latin typeface="Calibri"/>
                <a:cs typeface="Calibri"/>
              </a:rPr>
              <a:t>Affiliation </a:t>
            </a:r>
            <a:r>
              <a:rPr sz="2800" spc="-20" dirty="0">
                <a:latin typeface="Calibri"/>
                <a:cs typeface="Calibri"/>
              </a:rPr>
              <a:t>graph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M</a:t>
            </a:r>
            <a:endParaRPr sz="2800" dirty="0">
              <a:latin typeface="Calibri"/>
              <a:cs typeface="Calibri"/>
            </a:endParaRPr>
          </a:p>
          <a:p>
            <a:pPr marL="4149090" indent="-423545">
              <a:lnSpc>
                <a:spcPct val="100000"/>
              </a:lnSpc>
              <a:buFont typeface="Calibri"/>
              <a:buAutoNum type="arabicParenR"/>
              <a:tabLst>
                <a:tab pos="4149090" algn="l"/>
                <a:tab pos="4149725" algn="l"/>
              </a:tabLst>
            </a:pPr>
            <a:r>
              <a:rPr sz="2800" spc="-10" dirty="0">
                <a:latin typeface="Calibri"/>
                <a:cs typeface="Calibri"/>
              </a:rPr>
              <a:t>Number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communities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</a:t>
            </a:r>
            <a:endParaRPr sz="2800" dirty="0">
              <a:latin typeface="Calibri"/>
              <a:cs typeface="Calibri"/>
            </a:endParaRPr>
          </a:p>
          <a:p>
            <a:pPr marL="4149090" indent="-423545">
              <a:lnSpc>
                <a:spcPct val="100000"/>
              </a:lnSpc>
              <a:buFont typeface="Calibri"/>
              <a:buAutoNum type="arabicParenR"/>
              <a:tabLst>
                <a:tab pos="4149090" algn="l"/>
                <a:tab pos="4149725" algn="l"/>
              </a:tabLst>
            </a:pPr>
            <a:r>
              <a:rPr sz="2800" spc="-25" dirty="0">
                <a:latin typeface="Calibri"/>
                <a:cs typeface="Calibri"/>
              </a:rPr>
              <a:t>Parameters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p</a:t>
            </a:r>
            <a:r>
              <a:rPr sz="2775" b="1" i="1" baseline="-21021" dirty="0">
                <a:latin typeface="Calibri"/>
                <a:cs typeface="Calibri"/>
              </a:rPr>
              <a:t>c</a:t>
            </a:r>
            <a:endParaRPr sz="2775" baseline="-21021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9495" y="6741794"/>
            <a:ext cx="51244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85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03256" y="6729983"/>
            <a:ext cx="148209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9495" y="6748271"/>
            <a:ext cx="512445" cy="109855"/>
          </a:xfrm>
          <a:custGeom>
            <a:avLst/>
            <a:gdLst/>
            <a:ahLst/>
            <a:cxnLst/>
            <a:rect l="l" t="t" r="r" b="b"/>
            <a:pathLst>
              <a:path w="512444" h="109854">
                <a:moveTo>
                  <a:pt x="0" y="109727"/>
                </a:moveTo>
                <a:lnTo>
                  <a:pt x="512064" y="109727"/>
                </a:lnTo>
                <a:lnTo>
                  <a:pt x="51206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3047" y="6729983"/>
            <a:ext cx="1472565" cy="128270"/>
          </a:xfrm>
          <a:custGeom>
            <a:avLst/>
            <a:gdLst/>
            <a:ahLst/>
            <a:cxnLst/>
            <a:rect l="l" t="t" r="r" b="b"/>
            <a:pathLst>
              <a:path w="1472564" h="128270">
                <a:moveTo>
                  <a:pt x="0" y="128016"/>
                </a:moveTo>
                <a:lnTo>
                  <a:pt x="1472184" y="128016"/>
                </a:lnTo>
                <a:lnTo>
                  <a:pt x="1472184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9" y="341375"/>
            <a:ext cx="8461248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6633209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pc="-5" dirty="0">
                <a:solidFill>
                  <a:srgbClr val="D60093"/>
                </a:solidFill>
              </a:rPr>
              <a:t>Maximum </a:t>
            </a:r>
            <a:r>
              <a:rPr spc="-10" dirty="0">
                <a:solidFill>
                  <a:srgbClr val="D60093"/>
                </a:solidFill>
              </a:rPr>
              <a:t>Likelihood </a:t>
            </a:r>
            <a:r>
              <a:rPr dirty="0">
                <a:solidFill>
                  <a:srgbClr val="D60093"/>
                </a:solidFill>
              </a:rPr>
              <a:t>Principle</a:t>
            </a:r>
            <a:r>
              <a:rPr spc="-150" dirty="0">
                <a:solidFill>
                  <a:srgbClr val="D60093"/>
                </a:solidFill>
              </a:rPr>
              <a:t> </a:t>
            </a:r>
            <a:r>
              <a:rPr spc="-5" dirty="0">
                <a:solidFill>
                  <a:srgbClr val="D60093"/>
                </a:solidFill>
              </a:rPr>
              <a:t>(MLE):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562" y="1938020"/>
            <a:ext cx="8416037" cy="1844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en</a:t>
            </a:r>
            <a:r>
              <a:rPr sz="2800" b="1" spc="-5" dirty="0">
                <a:latin typeface="Calibri"/>
                <a:cs typeface="Calibri"/>
              </a:rPr>
              <a:t>: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𝑿</a:t>
            </a:r>
            <a:endParaRPr sz="2800" dirty="0">
              <a:latin typeface="Cambria Math"/>
              <a:cs typeface="Cambria Math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b="1" spc="-5" dirty="0">
                <a:latin typeface="Calibri"/>
                <a:cs typeface="Calibri"/>
              </a:rPr>
              <a:t>Assumption: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generated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some model  </a:t>
            </a:r>
            <a:r>
              <a:rPr lang="en-US" sz="2800" spc="-5" dirty="0">
                <a:latin typeface="Calibri"/>
                <a:cs typeface="Calibri"/>
              </a:rPr>
              <a:t>f()</a:t>
            </a:r>
            <a:r>
              <a:rPr sz="2800" spc="-1125" dirty="0">
                <a:latin typeface="Cambria Math"/>
                <a:cs typeface="Cambria Math"/>
              </a:rPr>
              <a:t>𝚯</a:t>
            </a:r>
            <a:r>
              <a:rPr lang="en-US" sz="2800" spc="-1125" dirty="0">
                <a:latin typeface="Cambria Math"/>
                <a:cs typeface="Cambria Math"/>
              </a:rPr>
              <a:t>       </a:t>
            </a:r>
            <a:endParaRPr sz="2800" dirty="0">
              <a:latin typeface="Cambria Math"/>
              <a:cs typeface="Cambria Math"/>
            </a:endParaRPr>
          </a:p>
          <a:p>
            <a:pPr marL="551815" lvl="1" indent="-228600">
              <a:lnSpc>
                <a:spcPct val="100000"/>
              </a:lnSpc>
              <a:spcBef>
                <a:spcPts val="600"/>
              </a:spcBef>
              <a:buClr>
                <a:srgbClr val="E66C7D"/>
              </a:buClr>
              <a:buFont typeface="Microsoft Sans Serif"/>
              <a:buChar char="▪"/>
              <a:tabLst>
                <a:tab pos="552450" algn="l"/>
              </a:tabLst>
            </a:pPr>
            <a:r>
              <a:rPr sz="2400" spc="-1205" dirty="0">
                <a:latin typeface="Cambria Math"/>
                <a:cs typeface="Cambria Math"/>
              </a:rPr>
              <a:t>𝒇𝒇</a:t>
            </a:r>
            <a:r>
              <a:rPr sz="2400" spc="15" dirty="0">
                <a:latin typeface="Cambria Math"/>
                <a:cs typeface="Cambria Math"/>
              </a:rPr>
              <a:t> </a:t>
            </a:r>
            <a:r>
              <a:rPr sz="2400" b="1" dirty="0">
                <a:latin typeface="Calibri"/>
                <a:cs typeface="Calibri"/>
              </a:rPr>
              <a:t>…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el</a:t>
            </a:r>
            <a:endParaRPr sz="2400" dirty="0">
              <a:latin typeface="Calibri"/>
              <a:cs typeface="Calibri"/>
            </a:endParaRPr>
          </a:p>
          <a:p>
            <a:pPr marL="551815" lvl="1" indent="-228600">
              <a:lnSpc>
                <a:spcPct val="100000"/>
              </a:lnSpc>
              <a:spcBef>
                <a:spcPts val="575"/>
              </a:spcBef>
              <a:buClr>
                <a:srgbClr val="E66C7D"/>
              </a:buClr>
              <a:buFont typeface="Microsoft Sans Serif"/>
              <a:buChar char="▪"/>
              <a:tabLst>
                <a:tab pos="552450" algn="l"/>
              </a:tabLst>
            </a:pPr>
            <a:r>
              <a:rPr sz="2400" spc="-1205" dirty="0">
                <a:latin typeface="Cambria Math"/>
                <a:cs typeface="Cambria Math"/>
              </a:rPr>
              <a:t>𝚯</a:t>
            </a:r>
            <a:r>
              <a:rPr sz="2400" spc="10" dirty="0">
                <a:latin typeface="Cambria Math"/>
                <a:cs typeface="Cambria Math"/>
              </a:rPr>
              <a:t> </a:t>
            </a:r>
            <a:r>
              <a:rPr sz="2400" b="1" dirty="0">
                <a:latin typeface="Calibri"/>
                <a:cs typeface="Calibri"/>
              </a:rPr>
              <a:t>…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563" y="3852164"/>
            <a:ext cx="326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spc="-35" dirty="0">
                <a:solidFill>
                  <a:srgbClr val="0000FF"/>
                </a:solidFill>
                <a:latin typeface="Calibri"/>
                <a:cs typeface="Calibri"/>
              </a:rPr>
              <a:t>Want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to estimate  </a:t>
            </a:r>
            <a:r>
              <a:rPr sz="2800" spc="-1235" dirty="0">
                <a:solidFill>
                  <a:srgbClr val="0000FF"/>
                </a:solidFill>
                <a:latin typeface="Cambria Math"/>
                <a:cs typeface="Cambria Math"/>
              </a:rPr>
              <a:t>𝑷𝑷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57256" y="3941978"/>
            <a:ext cx="431800" cy="328930"/>
          </a:xfrm>
          <a:custGeom>
            <a:avLst/>
            <a:gdLst/>
            <a:ahLst/>
            <a:cxnLst/>
            <a:rect l="l" t="t" r="r" b="b"/>
            <a:pathLst>
              <a:path w="431800" h="328929">
                <a:moveTo>
                  <a:pt x="431507" y="2425"/>
                </a:moveTo>
                <a:lnTo>
                  <a:pt x="404812" y="2425"/>
                </a:lnTo>
                <a:lnTo>
                  <a:pt x="404812" y="325094"/>
                </a:lnTo>
                <a:lnTo>
                  <a:pt x="431507" y="325094"/>
                </a:lnTo>
                <a:lnTo>
                  <a:pt x="431507" y="2425"/>
                </a:lnTo>
                <a:close/>
              </a:path>
              <a:path w="431800" h="328929">
                <a:moveTo>
                  <a:pt x="104901" y="0"/>
                </a:moveTo>
                <a:lnTo>
                  <a:pt x="60144" y="21089"/>
                </a:lnTo>
                <a:lnTo>
                  <a:pt x="27139" y="57657"/>
                </a:lnTo>
                <a:lnTo>
                  <a:pt x="6788" y="106527"/>
                </a:lnTo>
                <a:lnTo>
                  <a:pt x="0" y="164541"/>
                </a:lnTo>
                <a:lnTo>
                  <a:pt x="1690" y="194761"/>
                </a:lnTo>
                <a:lnTo>
                  <a:pt x="15216" y="248210"/>
                </a:lnTo>
                <a:lnTo>
                  <a:pt x="42060" y="291575"/>
                </a:lnTo>
                <a:lnTo>
                  <a:pt x="80984" y="320316"/>
                </a:lnTo>
                <a:lnTo>
                  <a:pt x="104901" y="328917"/>
                </a:lnTo>
                <a:lnTo>
                  <a:pt x="109067" y="315569"/>
                </a:lnTo>
                <a:lnTo>
                  <a:pt x="90322" y="307266"/>
                </a:lnTo>
                <a:lnTo>
                  <a:pt x="74147" y="295711"/>
                </a:lnTo>
                <a:lnTo>
                  <a:pt x="49504" y="262851"/>
                </a:lnTo>
                <a:lnTo>
                  <a:pt x="34874" y="218162"/>
                </a:lnTo>
                <a:lnTo>
                  <a:pt x="29997" y="162813"/>
                </a:lnTo>
                <a:lnTo>
                  <a:pt x="31216" y="134753"/>
                </a:lnTo>
                <a:lnTo>
                  <a:pt x="40970" y="86072"/>
                </a:lnTo>
                <a:lnTo>
                  <a:pt x="60575" y="47668"/>
                </a:lnTo>
                <a:lnTo>
                  <a:pt x="90616" y="21618"/>
                </a:lnTo>
                <a:lnTo>
                  <a:pt x="109588" y="13360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6563" y="4392167"/>
            <a:ext cx="7973695" cy="126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1815" marR="798195" indent="-228600">
              <a:lnSpc>
                <a:spcPct val="100000"/>
              </a:lnSpc>
              <a:buClr>
                <a:srgbClr val="E66C7D"/>
              </a:buClr>
              <a:buFont typeface="Microsoft Sans Serif"/>
              <a:buChar char="▪"/>
              <a:tabLst>
                <a:tab pos="55245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probability that </a:t>
            </a:r>
            <a:r>
              <a:rPr sz="2400" spc="-5" dirty="0">
                <a:latin typeface="Calibri"/>
                <a:cs typeface="Calibri"/>
              </a:rPr>
              <a:t>our model </a:t>
            </a:r>
            <a:r>
              <a:rPr sz="2400" spc="-1205" dirty="0">
                <a:latin typeface="Cambria Math"/>
                <a:cs typeface="Cambria Math"/>
              </a:rPr>
              <a:t>𝒇𝒇</a:t>
            </a:r>
            <a:r>
              <a:rPr sz="2400" spc="-95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(with </a:t>
            </a:r>
            <a:r>
              <a:rPr sz="2400" spc="-15" dirty="0">
                <a:latin typeface="Calibri"/>
                <a:cs typeface="Calibri"/>
              </a:rPr>
              <a:t>parameters </a:t>
            </a:r>
            <a:r>
              <a:rPr sz="2400" spc="-1200" dirty="0">
                <a:latin typeface="Cambria Math"/>
                <a:cs typeface="Cambria Math"/>
              </a:rPr>
              <a:t>𝜣</a:t>
            </a:r>
            <a:r>
              <a:rPr sz="2400" dirty="0">
                <a:latin typeface="Calibri"/>
                <a:cs typeface="Calibri"/>
              </a:rPr>
              <a:t>)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𝑿</a:t>
            </a:r>
            <a:endParaRPr sz="2400" dirty="0">
              <a:latin typeface="Cambria Math"/>
              <a:cs typeface="Cambria Math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b="1" spc="-10" dirty="0">
                <a:solidFill>
                  <a:srgbClr val="D60093"/>
                </a:solidFill>
                <a:latin typeface="Calibri"/>
                <a:cs typeface="Calibri"/>
              </a:rPr>
              <a:t>Now </a:t>
            </a:r>
            <a:r>
              <a:rPr sz="2800" b="1" spc="-30" dirty="0">
                <a:solidFill>
                  <a:srgbClr val="D60093"/>
                </a:solidFill>
                <a:latin typeface="Calibri"/>
                <a:cs typeface="Calibri"/>
              </a:rPr>
              <a:t>let’s 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find the </a:t>
            </a:r>
            <a:r>
              <a:rPr sz="2800" b="1" spc="-15" dirty="0">
                <a:solidFill>
                  <a:srgbClr val="D60093"/>
                </a:solidFill>
                <a:latin typeface="Calibri"/>
                <a:cs typeface="Calibri"/>
              </a:rPr>
              <a:t>most </a:t>
            </a:r>
            <a:r>
              <a:rPr sz="2800" b="1" spc="-20" dirty="0">
                <a:solidFill>
                  <a:srgbClr val="D60093"/>
                </a:solidFill>
                <a:latin typeface="Calibri"/>
                <a:cs typeface="Calibri"/>
              </a:rPr>
              <a:t>likely 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model </a:t>
            </a:r>
            <a:r>
              <a:rPr sz="2800" b="1" spc="-10" dirty="0">
                <a:solidFill>
                  <a:srgbClr val="D60093"/>
                </a:solidFill>
                <a:latin typeface="Calibri"/>
                <a:cs typeface="Calibri"/>
              </a:rPr>
              <a:t>that could</a:t>
            </a:r>
            <a:r>
              <a:rPr sz="2800" b="1" spc="225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D60093"/>
                </a:solidFill>
                <a:latin typeface="Calibri"/>
                <a:cs typeface="Calibri"/>
              </a:rPr>
              <a:t>have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0883" y="5636808"/>
            <a:ext cx="4699635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4"/>
              </a:lnSpc>
            </a:pPr>
            <a:r>
              <a:rPr sz="2800" b="1" spc="-25" dirty="0">
                <a:solidFill>
                  <a:srgbClr val="D60093"/>
                </a:solidFill>
                <a:latin typeface="Calibri"/>
                <a:cs typeface="Calibri"/>
              </a:rPr>
              <a:t>generated 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the </a:t>
            </a:r>
            <a:r>
              <a:rPr sz="2800" b="1" spc="-15" dirty="0">
                <a:solidFill>
                  <a:srgbClr val="D60093"/>
                </a:solidFill>
                <a:latin typeface="Calibri"/>
                <a:cs typeface="Calibri"/>
              </a:rPr>
              <a:t>data: </a:t>
            </a:r>
            <a:r>
              <a:rPr sz="2800" spc="-5" dirty="0">
                <a:solidFill>
                  <a:srgbClr val="0000FF"/>
                </a:solidFill>
                <a:latin typeface="Cambria Math"/>
                <a:cs typeface="Cambria Math"/>
              </a:rPr>
              <a:t>arg max  </a:t>
            </a:r>
            <a:r>
              <a:rPr sz="2800" spc="-1225" dirty="0">
                <a:solidFill>
                  <a:srgbClr val="0000FF"/>
                </a:solidFill>
                <a:latin typeface="Cambria Math"/>
                <a:cs typeface="Cambria Math"/>
              </a:rPr>
              <a:t>𝑷𝑷</a:t>
            </a:r>
            <a:r>
              <a:rPr sz="3000" spc="-1837" baseline="-16666" dirty="0">
                <a:solidFill>
                  <a:srgbClr val="0000FF"/>
                </a:solidFill>
                <a:latin typeface="Cambria Math"/>
                <a:cs typeface="Cambria Math"/>
              </a:rPr>
              <a:t>𝒇𝒇</a:t>
            </a:r>
            <a:endParaRPr sz="3000" baseline="-16666">
              <a:latin typeface="Cambria Math"/>
              <a:cs typeface="Cambria Math"/>
            </a:endParaRPr>
          </a:p>
          <a:p>
            <a:pPr marR="987425" algn="r">
              <a:lnSpc>
                <a:spcPts val="2305"/>
              </a:lnSpc>
            </a:pPr>
            <a:r>
              <a:rPr sz="2000" spc="140" dirty="0">
                <a:solidFill>
                  <a:srgbClr val="0000FF"/>
                </a:solidFill>
                <a:latin typeface="Cambria Math"/>
                <a:cs typeface="Cambria Math"/>
              </a:rPr>
              <a:t>Θ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64135" y="5726582"/>
            <a:ext cx="431800" cy="328930"/>
          </a:xfrm>
          <a:custGeom>
            <a:avLst/>
            <a:gdLst/>
            <a:ahLst/>
            <a:cxnLst/>
            <a:rect l="l" t="t" r="r" b="b"/>
            <a:pathLst>
              <a:path w="431800" h="328929">
                <a:moveTo>
                  <a:pt x="431507" y="2425"/>
                </a:moveTo>
                <a:lnTo>
                  <a:pt x="404812" y="2425"/>
                </a:lnTo>
                <a:lnTo>
                  <a:pt x="404812" y="325094"/>
                </a:lnTo>
                <a:lnTo>
                  <a:pt x="431507" y="325094"/>
                </a:lnTo>
                <a:lnTo>
                  <a:pt x="431507" y="2425"/>
                </a:lnTo>
                <a:close/>
              </a:path>
              <a:path w="431800" h="328929">
                <a:moveTo>
                  <a:pt x="104901" y="0"/>
                </a:moveTo>
                <a:lnTo>
                  <a:pt x="60144" y="21089"/>
                </a:lnTo>
                <a:lnTo>
                  <a:pt x="27139" y="57657"/>
                </a:lnTo>
                <a:lnTo>
                  <a:pt x="6788" y="106527"/>
                </a:lnTo>
                <a:lnTo>
                  <a:pt x="0" y="164541"/>
                </a:lnTo>
                <a:lnTo>
                  <a:pt x="1690" y="194761"/>
                </a:lnTo>
                <a:lnTo>
                  <a:pt x="15216" y="248210"/>
                </a:lnTo>
                <a:lnTo>
                  <a:pt x="42060" y="291575"/>
                </a:lnTo>
                <a:lnTo>
                  <a:pt x="80984" y="320316"/>
                </a:lnTo>
                <a:lnTo>
                  <a:pt x="104901" y="328917"/>
                </a:lnTo>
                <a:lnTo>
                  <a:pt x="109067" y="315569"/>
                </a:lnTo>
                <a:lnTo>
                  <a:pt x="90322" y="307266"/>
                </a:lnTo>
                <a:lnTo>
                  <a:pt x="74147" y="295711"/>
                </a:lnTo>
                <a:lnTo>
                  <a:pt x="49504" y="262851"/>
                </a:lnTo>
                <a:lnTo>
                  <a:pt x="34874" y="218162"/>
                </a:lnTo>
                <a:lnTo>
                  <a:pt x="29997" y="162813"/>
                </a:lnTo>
                <a:lnTo>
                  <a:pt x="31216" y="134753"/>
                </a:lnTo>
                <a:lnTo>
                  <a:pt x="40970" y="86072"/>
                </a:lnTo>
                <a:lnTo>
                  <a:pt x="60575" y="47668"/>
                </a:lnTo>
                <a:lnTo>
                  <a:pt x="90616" y="21618"/>
                </a:lnTo>
                <a:lnTo>
                  <a:pt x="109588" y="13360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68059" y="5636767"/>
            <a:ext cx="78740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𝑿𝑿 </a:t>
            </a:r>
            <a:r>
              <a:rPr sz="2800" spc="-61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2800" spc="-5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640" y="6739128"/>
            <a:ext cx="47561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87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3256" y="6720840"/>
            <a:ext cx="148209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8640" y="6739128"/>
            <a:ext cx="475615" cy="109855"/>
          </a:xfrm>
          <a:custGeom>
            <a:avLst/>
            <a:gdLst/>
            <a:ahLst/>
            <a:cxnLst/>
            <a:rect l="l" t="t" r="r" b="b"/>
            <a:pathLst>
              <a:path w="475615" h="109854">
                <a:moveTo>
                  <a:pt x="0" y="109728"/>
                </a:moveTo>
                <a:lnTo>
                  <a:pt x="475488" y="109728"/>
                </a:lnTo>
                <a:lnTo>
                  <a:pt x="475488" y="0"/>
                </a:lnTo>
                <a:lnTo>
                  <a:pt x="0" y="0"/>
                </a:lnTo>
                <a:lnTo>
                  <a:pt x="0" y="109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3047" y="6720840"/>
            <a:ext cx="1472565" cy="128270"/>
          </a:xfrm>
          <a:custGeom>
            <a:avLst/>
            <a:gdLst/>
            <a:ahLst/>
            <a:cxnLst/>
            <a:rect l="l" t="t" r="r" b="b"/>
            <a:pathLst>
              <a:path w="1472564" h="128270">
                <a:moveTo>
                  <a:pt x="0" y="128015"/>
                </a:moveTo>
                <a:lnTo>
                  <a:pt x="1472184" y="128015"/>
                </a:lnTo>
                <a:lnTo>
                  <a:pt x="1472184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19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103" y="3769562"/>
            <a:ext cx="1771650" cy="561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53" y="5628835"/>
            <a:ext cx="1533525" cy="5238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383" y="2438401"/>
            <a:ext cx="847915" cy="4908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476" y="4404987"/>
            <a:ext cx="2987324" cy="4203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12420"/>
            <a:ext cx="4171188" cy="64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16735"/>
            <a:ext cx="644144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ts val="3420"/>
              </a:lnSpc>
              <a:buClr>
                <a:srgbClr val="F0AD00"/>
              </a:buClr>
              <a:buSzPct val="80000"/>
              <a:buFont typeface="Arial"/>
              <a:buChar char="▪"/>
              <a:tabLst>
                <a:tab pos="332740" algn="l"/>
              </a:tabLst>
            </a:pPr>
            <a:r>
              <a:rPr sz="3000" spc="-5" dirty="0">
                <a:solidFill>
                  <a:srgbClr val="000000"/>
                </a:solidFill>
              </a:rPr>
              <a:t>Imagine </a:t>
            </a:r>
            <a:r>
              <a:rPr sz="3000" spc="-15" dirty="0">
                <a:solidFill>
                  <a:srgbClr val="000000"/>
                </a:solidFill>
              </a:rPr>
              <a:t>we are </a:t>
            </a:r>
            <a:r>
              <a:rPr sz="3000" spc="-10" dirty="0">
                <a:solidFill>
                  <a:srgbClr val="000000"/>
                </a:solidFill>
              </a:rPr>
              <a:t>given </a:t>
            </a:r>
            <a:r>
              <a:rPr sz="3000" dirty="0">
                <a:solidFill>
                  <a:srgbClr val="000000"/>
                </a:solidFill>
              </a:rPr>
              <a:t>a </a:t>
            </a:r>
            <a:r>
              <a:rPr sz="3000" spc="-10" dirty="0">
                <a:solidFill>
                  <a:srgbClr val="000000"/>
                </a:solidFill>
              </a:rPr>
              <a:t>set </a:t>
            </a:r>
            <a:r>
              <a:rPr sz="3000" spc="-5" dirty="0">
                <a:solidFill>
                  <a:srgbClr val="000000"/>
                </a:solidFill>
              </a:rPr>
              <a:t>of coin</a:t>
            </a:r>
            <a:r>
              <a:rPr sz="3000" spc="15" dirty="0">
                <a:solidFill>
                  <a:srgbClr val="000000"/>
                </a:solidFill>
              </a:rPr>
              <a:t> </a:t>
            </a:r>
            <a:r>
              <a:rPr sz="3000" spc="-10" dirty="0">
                <a:solidFill>
                  <a:srgbClr val="000000"/>
                </a:solidFill>
              </a:rPr>
              <a:t>flips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2516225" y="2749130"/>
            <a:ext cx="454025" cy="306705"/>
          </a:xfrm>
          <a:custGeom>
            <a:avLst/>
            <a:gdLst/>
            <a:ahLst/>
            <a:cxnLst/>
            <a:rect l="l" t="t" r="r" b="b"/>
            <a:pathLst>
              <a:path w="454025" h="306705">
                <a:moveTo>
                  <a:pt x="356336" y="0"/>
                </a:moveTo>
                <a:lnTo>
                  <a:pt x="351980" y="12433"/>
                </a:lnTo>
                <a:lnTo>
                  <a:pt x="369711" y="20129"/>
                </a:lnTo>
                <a:lnTo>
                  <a:pt x="384959" y="30781"/>
                </a:lnTo>
                <a:lnTo>
                  <a:pt x="415923" y="80157"/>
                </a:lnTo>
                <a:lnTo>
                  <a:pt x="424966" y="125491"/>
                </a:lnTo>
                <a:lnTo>
                  <a:pt x="426097" y="151625"/>
                </a:lnTo>
                <a:lnTo>
                  <a:pt x="424961" y="178645"/>
                </a:lnTo>
                <a:lnTo>
                  <a:pt x="415874" y="225236"/>
                </a:lnTo>
                <a:lnTo>
                  <a:pt x="397649" y="261617"/>
                </a:lnTo>
                <a:lnTo>
                  <a:pt x="352475" y="293890"/>
                </a:lnTo>
                <a:lnTo>
                  <a:pt x="356336" y="306324"/>
                </a:lnTo>
                <a:lnTo>
                  <a:pt x="398122" y="286721"/>
                </a:lnTo>
                <a:lnTo>
                  <a:pt x="428840" y="252793"/>
                </a:lnTo>
                <a:lnTo>
                  <a:pt x="447728" y="207359"/>
                </a:lnTo>
                <a:lnTo>
                  <a:pt x="454025" y="153238"/>
                </a:lnTo>
                <a:lnTo>
                  <a:pt x="452446" y="125156"/>
                </a:lnTo>
                <a:lnTo>
                  <a:pt x="439816" y="75383"/>
                </a:lnTo>
                <a:lnTo>
                  <a:pt x="414758" y="34866"/>
                </a:lnTo>
                <a:lnTo>
                  <a:pt x="378544" y="8020"/>
                </a:lnTo>
                <a:lnTo>
                  <a:pt x="356336" y="0"/>
                </a:lnTo>
                <a:close/>
              </a:path>
              <a:path w="454025" h="306705">
                <a:moveTo>
                  <a:pt x="97701" y="0"/>
                </a:moveTo>
                <a:lnTo>
                  <a:pt x="56019" y="19642"/>
                </a:lnTo>
                <a:lnTo>
                  <a:pt x="25273" y="53695"/>
                </a:lnTo>
                <a:lnTo>
                  <a:pt x="6316" y="99204"/>
                </a:lnTo>
                <a:lnTo>
                  <a:pt x="0" y="153238"/>
                </a:lnTo>
                <a:lnTo>
                  <a:pt x="1574" y="181384"/>
                </a:lnTo>
                <a:lnTo>
                  <a:pt x="14171" y="231162"/>
                </a:lnTo>
                <a:lnTo>
                  <a:pt x="39172" y="271548"/>
                </a:lnTo>
                <a:lnTo>
                  <a:pt x="75424" y="298313"/>
                </a:lnTo>
                <a:lnTo>
                  <a:pt x="97701" y="306324"/>
                </a:lnTo>
                <a:lnTo>
                  <a:pt x="101574" y="293890"/>
                </a:lnTo>
                <a:lnTo>
                  <a:pt x="84120" y="286158"/>
                </a:lnTo>
                <a:lnTo>
                  <a:pt x="69056" y="275401"/>
                </a:lnTo>
                <a:lnTo>
                  <a:pt x="46101" y="244805"/>
                </a:lnTo>
                <a:lnTo>
                  <a:pt x="32481" y="203182"/>
                </a:lnTo>
                <a:lnTo>
                  <a:pt x="27940" y="151625"/>
                </a:lnTo>
                <a:lnTo>
                  <a:pt x="29075" y="125491"/>
                </a:lnTo>
                <a:lnTo>
                  <a:pt x="38157" y="80157"/>
                </a:lnTo>
                <a:lnTo>
                  <a:pt x="56412" y="44390"/>
                </a:lnTo>
                <a:lnTo>
                  <a:pt x="102057" y="12433"/>
                </a:lnTo>
                <a:lnTo>
                  <a:pt x="97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4650" y="3201758"/>
            <a:ext cx="788035" cy="306705"/>
          </a:xfrm>
          <a:custGeom>
            <a:avLst/>
            <a:gdLst/>
            <a:ahLst/>
            <a:cxnLst/>
            <a:rect l="l" t="t" r="r" b="b"/>
            <a:pathLst>
              <a:path w="788035" h="306704">
                <a:moveTo>
                  <a:pt x="401447" y="2260"/>
                </a:moveTo>
                <a:lnTo>
                  <a:pt x="376580" y="2260"/>
                </a:lnTo>
                <a:lnTo>
                  <a:pt x="376580" y="302767"/>
                </a:lnTo>
                <a:lnTo>
                  <a:pt x="401447" y="302767"/>
                </a:lnTo>
                <a:lnTo>
                  <a:pt x="401447" y="2260"/>
                </a:lnTo>
                <a:close/>
              </a:path>
              <a:path w="788035" h="306704">
                <a:moveTo>
                  <a:pt x="690079" y="0"/>
                </a:moveTo>
                <a:lnTo>
                  <a:pt x="685723" y="12433"/>
                </a:lnTo>
                <a:lnTo>
                  <a:pt x="703456" y="20129"/>
                </a:lnTo>
                <a:lnTo>
                  <a:pt x="718707" y="30781"/>
                </a:lnTo>
                <a:lnTo>
                  <a:pt x="749671" y="80157"/>
                </a:lnTo>
                <a:lnTo>
                  <a:pt x="758711" y="125491"/>
                </a:lnTo>
                <a:lnTo>
                  <a:pt x="759841" y="151625"/>
                </a:lnTo>
                <a:lnTo>
                  <a:pt x="758705" y="178645"/>
                </a:lnTo>
                <a:lnTo>
                  <a:pt x="749623" y="225236"/>
                </a:lnTo>
                <a:lnTo>
                  <a:pt x="731397" y="261617"/>
                </a:lnTo>
                <a:lnTo>
                  <a:pt x="686206" y="293890"/>
                </a:lnTo>
                <a:lnTo>
                  <a:pt x="690079" y="306323"/>
                </a:lnTo>
                <a:lnTo>
                  <a:pt x="731866" y="286721"/>
                </a:lnTo>
                <a:lnTo>
                  <a:pt x="762584" y="252793"/>
                </a:lnTo>
                <a:lnTo>
                  <a:pt x="781483" y="207359"/>
                </a:lnTo>
                <a:lnTo>
                  <a:pt x="787781" y="153238"/>
                </a:lnTo>
                <a:lnTo>
                  <a:pt x="786202" y="125158"/>
                </a:lnTo>
                <a:lnTo>
                  <a:pt x="773566" y="75389"/>
                </a:lnTo>
                <a:lnTo>
                  <a:pt x="748503" y="34866"/>
                </a:lnTo>
                <a:lnTo>
                  <a:pt x="712292" y="8020"/>
                </a:lnTo>
                <a:lnTo>
                  <a:pt x="690079" y="0"/>
                </a:lnTo>
                <a:close/>
              </a:path>
              <a:path w="788035" h="306704">
                <a:moveTo>
                  <a:pt x="97688" y="0"/>
                </a:moveTo>
                <a:lnTo>
                  <a:pt x="56008" y="19642"/>
                </a:lnTo>
                <a:lnTo>
                  <a:pt x="25273" y="53695"/>
                </a:lnTo>
                <a:lnTo>
                  <a:pt x="6316" y="99209"/>
                </a:lnTo>
                <a:lnTo>
                  <a:pt x="0" y="153238"/>
                </a:lnTo>
                <a:lnTo>
                  <a:pt x="1574" y="181384"/>
                </a:lnTo>
                <a:lnTo>
                  <a:pt x="14166" y="231162"/>
                </a:lnTo>
                <a:lnTo>
                  <a:pt x="39166" y="271548"/>
                </a:lnTo>
                <a:lnTo>
                  <a:pt x="75418" y="298313"/>
                </a:lnTo>
                <a:lnTo>
                  <a:pt x="97688" y="306323"/>
                </a:lnTo>
                <a:lnTo>
                  <a:pt x="101561" y="293890"/>
                </a:lnTo>
                <a:lnTo>
                  <a:pt x="84107" y="286158"/>
                </a:lnTo>
                <a:lnTo>
                  <a:pt x="69045" y="275401"/>
                </a:lnTo>
                <a:lnTo>
                  <a:pt x="46100" y="244805"/>
                </a:lnTo>
                <a:lnTo>
                  <a:pt x="32470" y="203182"/>
                </a:lnTo>
                <a:lnTo>
                  <a:pt x="27927" y="151625"/>
                </a:lnTo>
                <a:lnTo>
                  <a:pt x="29063" y="125491"/>
                </a:lnTo>
                <a:lnTo>
                  <a:pt x="38150" y="80157"/>
                </a:lnTo>
                <a:lnTo>
                  <a:pt x="56406" y="44390"/>
                </a:lnTo>
                <a:lnTo>
                  <a:pt x="102044" y="12433"/>
                </a:lnTo>
                <a:lnTo>
                  <a:pt x="976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36" y="1751075"/>
            <a:ext cx="8053705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ts val="3420"/>
              </a:lnSpc>
              <a:buClr>
                <a:srgbClr val="F0AD00"/>
              </a:buClr>
              <a:buSzPct val="80000"/>
              <a:buFont typeface="Arial"/>
              <a:buChar char="▪"/>
              <a:tabLst>
                <a:tab pos="332740" algn="l"/>
              </a:tabLst>
            </a:pPr>
            <a:r>
              <a:rPr sz="3000" b="1" spc="-50" dirty="0">
                <a:solidFill>
                  <a:srgbClr val="FF0066"/>
                </a:solidFill>
                <a:latin typeface="Calibri"/>
                <a:cs typeface="Calibri"/>
              </a:rPr>
              <a:t>Task: </a:t>
            </a:r>
            <a:r>
              <a:rPr sz="3000" spc="-10" dirty="0">
                <a:solidFill>
                  <a:srgbClr val="FF0066"/>
                </a:solidFill>
                <a:latin typeface="Calibri"/>
                <a:cs typeface="Calibri"/>
              </a:rPr>
              <a:t>Figure </a:t>
            </a:r>
            <a:r>
              <a:rPr sz="3000" spc="-5" dirty="0">
                <a:solidFill>
                  <a:srgbClr val="FF0066"/>
                </a:solidFill>
                <a:latin typeface="Calibri"/>
                <a:cs typeface="Calibri"/>
              </a:rPr>
              <a:t>out the bias </a:t>
            </a:r>
            <a:r>
              <a:rPr sz="3000" dirty="0">
                <a:solidFill>
                  <a:srgbClr val="FF0066"/>
                </a:solidFill>
                <a:latin typeface="Calibri"/>
                <a:cs typeface="Calibri"/>
              </a:rPr>
              <a:t>of a</a:t>
            </a:r>
            <a:r>
              <a:rPr sz="3000" spc="-10" dirty="0">
                <a:solidFill>
                  <a:srgbClr val="FF0066"/>
                </a:solidFill>
                <a:latin typeface="Calibri"/>
                <a:cs typeface="Calibri"/>
              </a:rPr>
              <a:t> coin!</a:t>
            </a:r>
            <a:endParaRPr sz="3000">
              <a:latin typeface="Calibri"/>
              <a:cs typeface="Calibri"/>
            </a:endParaRPr>
          </a:p>
          <a:p>
            <a:pPr marL="350520">
              <a:lnSpc>
                <a:spcPct val="100000"/>
              </a:lnSpc>
              <a:spcBef>
                <a:spcPts val="350"/>
              </a:spcBef>
            </a:pPr>
            <a:r>
              <a:rPr sz="2600" spc="270" dirty="0">
                <a:solidFill>
                  <a:srgbClr val="60B5CC"/>
                </a:solidFill>
                <a:latin typeface="Microsoft Sans Serif"/>
                <a:cs typeface="Microsoft Sans Serif"/>
              </a:rPr>
              <a:t>▪</a:t>
            </a:r>
            <a:r>
              <a:rPr sz="2600" spc="275" dirty="0">
                <a:solidFill>
                  <a:srgbClr val="60B5CC"/>
                </a:solidFill>
                <a:latin typeface="Microsoft Sans Serif"/>
                <a:cs typeface="Microsoft Sans Serif"/>
              </a:rPr>
              <a:t> </a:t>
            </a:r>
            <a:r>
              <a:rPr sz="2600" b="1" dirty="0">
                <a:latin typeface="Calibri"/>
                <a:cs typeface="Calibri"/>
              </a:rPr>
              <a:t>D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-30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a</a:t>
            </a:r>
            <a:r>
              <a:rPr sz="2600" b="1" dirty="0">
                <a:latin typeface="Calibri"/>
                <a:cs typeface="Calibri"/>
              </a:rPr>
              <a:t>: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Sequen</a:t>
            </a:r>
            <a:r>
              <a:rPr sz="2600" spc="-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f</a:t>
            </a:r>
            <a:r>
              <a:rPr sz="2600" dirty="0">
                <a:latin typeface="Calibri"/>
                <a:cs typeface="Calibri"/>
              </a:rPr>
              <a:t>li</a:t>
            </a:r>
            <a:r>
              <a:rPr sz="2600" spc="-1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s: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300" dirty="0">
                <a:latin typeface="Cambria Math"/>
                <a:cs typeface="Cambria Math"/>
              </a:rPr>
              <a:t>𝑿𝑿</a:t>
            </a:r>
            <a:r>
              <a:rPr sz="2600" spc="14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45" dirty="0">
                <a:latin typeface="Cambria Math"/>
                <a:cs typeface="Cambria Math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[</a:t>
            </a:r>
            <a:r>
              <a:rPr sz="2600" spc="-1300" dirty="0">
                <a:latin typeface="Cambria Math"/>
                <a:cs typeface="Cambria Math"/>
              </a:rPr>
              <a:t>𝟏𝟏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150" dirty="0">
                <a:latin typeface="Cambria Math"/>
                <a:cs typeface="Cambria Math"/>
              </a:rPr>
              <a:t> </a:t>
            </a:r>
            <a:r>
              <a:rPr sz="2600" spc="-1300" dirty="0">
                <a:latin typeface="Cambria Math"/>
                <a:cs typeface="Cambria Math"/>
              </a:rPr>
              <a:t>𝟎𝟎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150" dirty="0">
                <a:latin typeface="Cambria Math"/>
                <a:cs typeface="Cambria Math"/>
              </a:rPr>
              <a:t> </a:t>
            </a:r>
            <a:r>
              <a:rPr sz="2600" spc="-1300" dirty="0">
                <a:latin typeface="Cambria Math"/>
                <a:cs typeface="Cambria Math"/>
              </a:rPr>
              <a:t>𝟎𝟎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150" dirty="0">
                <a:latin typeface="Cambria Math"/>
                <a:cs typeface="Cambria Math"/>
              </a:rPr>
              <a:t> </a:t>
            </a:r>
            <a:r>
              <a:rPr sz="2600" spc="-1300" dirty="0">
                <a:latin typeface="Cambria Math"/>
                <a:cs typeface="Cambria Math"/>
              </a:rPr>
              <a:t>𝟎𝟎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150" dirty="0">
                <a:latin typeface="Cambria Math"/>
                <a:cs typeface="Cambria Math"/>
              </a:rPr>
              <a:t> </a:t>
            </a:r>
            <a:r>
              <a:rPr sz="2600" spc="-1300" dirty="0">
                <a:latin typeface="Cambria Math"/>
                <a:cs typeface="Cambria Math"/>
              </a:rPr>
              <a:t>𝟏𝟏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140" dirty="0">
                <a:latin typeface="Cambria Math"/>
                <a:cs typeface="Cambria Math"/>
              </a:rPr>
              <a:t> </a:t>
            </a:r>
            <a:r>
              <a:rPr sz="2600" spc="-1300" dirty="0">
                <a:latin typeface="Cambria Math"/>
                <a:cs typeface="Cambria Math"/>
              </a:rPr>
              <a:t>𝟎𝟎</a:t>
            </a:r>
            <a:r>
              <a:rPr sz="2600" dirty="0">
                <a:latin typeface="Cambria Math"/>
                <a:cs typeface="Cambria Math"/>
              </a:rPr>
              <a:t>, </a:t>
            </a:r>
            <a:r>
              <a:rPr sz="2600" spc="-150" dirty="0">
                <a:latin typeface="Cambria Math"/>
                <a:cs typeface="Cambria Math"/>
              </a:rPr>
              <a:t> </a:t>
            </a:r>
            <a:r>
              <a:rPr sz="2600" spc="-1300" dirty="0">
                <a:latin typeface="Cambria Math"/>
                <a:cs typeface="Cambria Math"/>
              </a:rPr>
              <a:t>𝟎𝟎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150" dirty="0">
                <a:latin typeface="Cambria Math"/>
                <a:cs typeface="Cambria Math"/>
              </a:rPr>
              <a:t> </a:t>
            </a:r>
            <a:r>
              <a:rPr sz="2600" spc="-1300" dirty="0">
                <a:latin typeface="Cambria Math"/>
                <a:cs typeface="Cambria Math"/>
              </a:rPr>
              <a:t>𝟏𝟏</a:t>
            </a:r>
            <a:r>
              <a:rPr sz="2600" dirty="0">
                <a:latin typeface="Cambria Math"/>
                <a:cs typeface="Cambria Math"/>
              </a:rPr>
              <a:t>]</a:t>
            </a:r>
            <a:endParaRPr sz="2600">
              <a:latin typeface="Cambria Math"/>
              <a:cs typeface="Cambria Math"/>
            </a:endParaRPr>
          </a:p>
          <a:p>
            <a:pPr marL="624840" lvl="1" indent="-274320">
              <a:lnSpc>
                <a:spcPct val="100000"/>
              </a:lnSpc>
              <a:spcBef>
                <a:spcPts val="310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  <a:tab pos="2005964" algn="l"/>
                <a:tab pos="2472055" algn="l"/>
              </a:tabLst>
            </a:pPr>
            <a:r>
              <a:rPr sz="2600" b="1" dirty="0">
                <a:latin typeface="Calibri"/>
                <a:cs typeface="Calibri"/>
              </a:rPr>
              <a:t>Mo</a:t>
            </a:r>
            <a:r>
              <a:rPr sz="2600" b="1" spc="-5" dirty="0">
                <a:latin typeface="Calibri"/>
                <a:cs typeface="Calibri"/>
              </a:rPr>
              <a:t>del</a:t>
            </a:r>
            <a:r>
              <a:rPr sz="2600" b="1" dirty="0">
                <a:latin typeface="Calibri"/>
                <a:cs typeface="Calibri"/>
              </a:rPr>
              <a:t>: </a:t>
            </a:r>
            <a:r>
              <a:rPr sz="2600" spc="-1300" dirty="0">
                <a:latin typeface="Cambria Math"/>
                <a:cs typeface="Cambria Math"/>
              </a:rPr>
              <a:t>𝒇𝒇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1300" dirty="0">
                <a:latin typeface="Cambria Math"/>
                <a:cs typeface="Cambria Math"/>
              </a:rPr>
              <a:t>𝚯𝚯</a:t>
            </a:r>
            <a:r>
              <a:rPr sz="2600" dirty="0">
                <a:latin typeface="Cambria Math"/>
                <a:cs typeface="Cambria Math"/>
              </a:rPr>
              <a:t>	=</a:t>
            </a:r>
            <a:r>
              <a:rPr sz="2600" spc="15" dirty="0">
                <a:latin typeface="Cambria Math"/>
                <a:cs typeface="Cambria Math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rn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ith</a:t>
            </a:r>
            <a:r>
              <a:rPr sz="2600" spc="-5" dirty="0">
                <a:latin typeface="Calibri"/>
                <a:cs typeface="Calibri"/>
              </a:rPr>
              <a:t> 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ob</a:t>
            </a:r>
            <a:r>
              <a:rPr sz="2600" dirty="0">
                <a:latin typeface="Calibri"/>
                <a:cs typeface="Calibri"/>
              </a:rPr>
              <a:t>.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300" dirty="0">
                <a:latin typeface="Cambria Math"/>
                <a:cs typeface="Cambria Math"/>
              </a:rPr>
              <a:t>𝚯</a:t>
            </a:r>
            <a:r>
              <a:rPr sz="2600" spc="-1305" dirty="0">
                <a:latin typeface="Cambria Math"/>
                <a:cs typeface="Cambria Math"/>
              </a:rPr>
              <a:t>𝚯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20" dirty="0">
                <a:latin typeface="Cambria Math"/>
                <a:cs typeface="Cambria Math"/>
              </a:rPr>
              <a:t> </a:t>
            </a:r>
            <a:r>
              <a:rPr sz="2600" dirty="0">
                <a:latin typeface="Calibri"/>
                <a:cs typeface="Calibri"/>
              </a:rPr>
              <a:t>else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rn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0</a:t>
            </a:r>
            <a:endParaRPr sz="26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440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  <a:tab pos="2961640" algn="l"/>
              </a:tabLst>
            </a:pP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2600" b="1" spc="-3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6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300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2600" spc="-1305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2850" spc="-1432" baseline="-16081" dirty="0">
                <a:solidFill>
                  <a:srgbClr val="0000FF"/>
                </a:solidFill>
                <a:latin typeface="Cambria Math"/>
                <a:cs typeface="Cambria Math"/>
              </a:rPr>
              <a:t>𝒇𝒇</a:t>
            </a:r>
            <a:r>
              <a:rPr sz="2850" baseline="-16081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50" spc="52" baseline="-16081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600" spc="-1300" dirty="0">
                <a:solidFill>
                  <a:srgbClr val="0000FF"/>
                </a:solidFill>
                <a:latin typeface="Cambria Math"/>
                <a:cs typeface="Cambria Math"/>
              </a:rPr>
              <a:t>𝑿𝑿</a:t>
            </a:r>
            <a:r>
              <a:rPr sz="2600" spc="24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600" spc="-1300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260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?</a:t>
            </a:r>
            <a:r>
              <a:rPr sz="26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ss</a:t>
            </a:r>
            <a:r>
              <a:rPr sz="2600" spc="-5" dirty="0">
                <a:latin typeface="Calibri"/>
                <a:cs typeface="Calibri"/>
              </a:rPr>
              <a:t>um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f</a:t>
            </a:r>
            <a:r>
              <a:rPr sz="2600" dirty="0">
                <a:latin typeface="Calibri"/>
                <a:cs typeface="Calibri"/>
              </a:rPr>
              <a:t>li</a:t>
            </a:r>
            <a:r>
              <a:rPr sz="2600" spc="-1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 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independent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66314" y="3661994"/>
            <a:ext cx="666115" cy="258445"/>
          </a:xfrm>
          <a:custGeom>
            <a:avLst/>
            <a:gdLst/>
            <a:ahLst/>
            <a:cxnLst/>
            <a:rect l="l" t="t" r="r" b="b"/>
            <a:pathLst>
              <a:path w="666114" h="258445">
                <a:moveTo>
                  <a:pt x="337934" y="1905"/>
                </a:moveTo>
                <a:lnTo>
                  <a:pt x="316966" y="1905"/>
                </a:lnTo>
                <a:lnTo>
                  <a:pt x="316966" y="255333"/>
                </a:lnTo>
                <a:lnTo>
                  <a:pt x="337934" y="255333"/>
                </a:lnTo>
                <a:lnTo>
                  <a:pt x="337934" y="1905"/>
                </a:lnTo>
                <a:close/>
              </a:path>
              <a:path w="666114" h="258445">
                <a:moveTo>
                  <a:pt x="583272" y="0"/>
                </a:moveTo>
                <a:lnTo>
                  <a:pt x="579589" y="10477"/>
                </a:lnTo>
                <a:lnTo>
                  <a:pt x="594546" y="16971"/>
                </a:lnTo>
                <a:lnTo>
                  <a:pt x="607409" y="25957"/>
                </a:lnTo>
                <a:lnTo>
                  <a:pt x="633521" y="67597"/>
                </a:lnTo>
                <a:lnTo>
                  <a:pt x="641146" y="105825"/>
                </a:lnTo>
                <a:lnTo>
                  <a:pt x="642099" y="127863"/>
                </a:lnTo>
                <a:lnTo>
                  <a:pt x="641142" y="150649"/>
                </a:lnTo>
                <a:lnTo>
                  <a:pt x="633483" y="189939"/>
                </a:lnTo>
                <a:lnTo>
                  <a:pt x="607429" y="232249"/>
                </a:lnTo>
                <a:lnTo>
                  <a:pt x="580009" y="247840"/>
                </a:lnTo>
                <a:lnTo>
                  <a:pt x="583272" y="258330"/>
                </a:lnTo>
                <a:lnTo>
                  <a:pt x="618504" y="241795"/>
                </a:lnTo>
                <a:lnTo>
                  <a:pt x="644410" y="213182"/>
                </a:lnTo>
                <a:lnTo>
                  <a:pt x="660349" y="174866"/>
                </a:lnTo>
                <a:lnTo>
                  <a:pt x="665657" y="129235"/>
                </a:lnTo>
                <a:lnTo>
                  <a:pt x="664326" y="105549"/>
                </a:lnTo>
                <a:lnTo>
                  <a:pt x="653672" y="63568"/>
                </a:lnTo>
                <a:lnTo>
                  <a:pt x="632536" y="29400"/>
                </a:lnTo>
                <a:lnTo>
                  <a:pt x="601999" y="6759"/>
                </a:lnTo>
                <a:lnTo>
                  <a:pt x="583272" y="0"/>
                </a:lnTo>
                <a:close/>
              </a:path>
              <a:path w="666114" h="258445">
                <a:moveTo>
                  <a:pt x="82384" y="0"/>
                </a:moveTo>
                <a:lnTo>
                  <a:pt x="47237" y="16560"/>
                </a:lnTo>
                <a:lnTo>
                  <a:pt x="21310" y="45275"/>
                </a:lnTo>
                <a:lnTo>
                  <a:pt x="5326" y="83659"/>
                </a:lnTo>
                <a:lnTo>
                  <a:pt x="0" y="129235"/>
                </a:lnTo>
                <a:lnTo>
                  <a:pt x="1328" y="152963"/>
                </a:lnTo>
                <a:lnTo>
                  <a:pt x="11953" y="194939"/>
                </a:lnTo>
                <a:lnTo>
                  <a:pt x="33034" y="228998"/>
                </a:lnTo>
                <a:lnTo>
                  <a:pt x="82384" y="258330"/>
                </a:lnTo>
                <a:lnTo>
                  <a:pt x="85661" y="247840"/>
                </a:lnTo>
                <a:lnTo>
                  <a:pt x="70937" y="241323"/>
                </a:lnTo>
                <a:lnTo>
                  <a:pt x="58234" y="232249"/>
                </a:lnTo>
                <a:lnTo>
                  <a:pt x="32173" y="189939"/>
                </a:lnTo>
                <a:lnTo>
                  <a:pt x="24515" y="150649"/>
                </a:lnTo>
                <a:lnTo>
                  <a:pt x="23558" y="127863"/>
                </a:lnTo>
                <a:lnTo>
                  <a:pt x="24515" y="105825"/>
                </a:lnTo>
                <a:lnTo>
                  <a:pt x="32173" y="67597"/>
                </a:lnTo>
                <a:lnTo>
                  <a:pt x="58337" y="25957"/>
                </a:lnTo>
                <a:lnTo>
                  <a:pt x="86067" y="10477"/>
                </a:lnTo>
                <a:lnTo>
                  <a:pt x="82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3822" y="3661994"/>
            <a:ext cx="636905" cy="258445"/>
          </a:xfrm>
          <a:custGeom>
            <a:avLst/>
            <a:gdLst/>
            <a:ahLst/>
            <a:cxnLst/>
            <a:rect l="l" t="t" r="r" b="b"/>
            <a:pathLst>
              <a:path w="636904" h="258445">
                <a:moveTo>
                  <a:pt x="310502" y="1905"/>
                </a:moveTo>
                <a:lnTo>
                  <a:pt x="289534" y="1905"/>
                </a:lnTo>
                <a:lnTo>
                  <a:pt x="289534" y="255333"/>
                </a:lnTo>
                <a:lnTo>
                  <a:pt x="310502" y="255333"/>
                </a:lnTo>
                <a:lnTo>
                  <a:pt x="310502" y="1905"/>
                </a:lnTo>
                <a:close/>
              </a:path>
              <a:path w="636904" h="258445">
                <a:moveTo>
                  <a:pt x="554316" y="0"/>
                </a:moveTo>
                <a:lnTo>
                  <a:pt x="550633" y="10477"/>
                </a:lnTo>
                <a:lnTo>
                  <a:pt x="565590" y="16971"/>
                </a:lnTo>
                <a:lnTo>
                  <a:pt x="578453" y="25957"/>
                </a:lnTo>
                <a:lnTo>
                  <a:pt x="604565" y="67597"/>
                </a:lnTo>
                <a:lnTo>
                  <a:pt x="612190" y="105825"/>
                </a:lnTo>
                <a:lnTo>
                  <a:pt x="613143" y="127863"/>
                </a:lnTo>
                <a:lnTo>
                  <a:pt x="612186" y="150649"/>
                </a:lnTo>
                <a:lnTo>
                  <a:pt x="604527" y="189939"/>
                </a:lnTo>
                <a:lnTo>
                  <a:pt x="578473" y="232249"/>
                </a:lnTo>
                <a:lnTo>
                  <a:pt x="551052" y="247840"/>
                </a:lnTo>
                <a:lnTo>
                  <a:pt x="554316" y="258330"/>
                </a:lnTo>
                <a:lnTo>
                  <a:pt x="589548" y="241795"/>
                </a:lnTo>
                <a:lnTo>
                  <a:pt x="615454" y="213182"/>
                </a:lnTo>
                <a:lnTo>
                  <a:pt x="631393" y="174866"/>
                </a:lnTo>
                <a:lnTo>
                  <a:pt x="636701" y="129235"/>
                </a:lnTo>
                <a:lnTo>
                  <a:pt x="635370" y="105549"/>
                </a:lnTo>
                <a:lnTo>
                  <a:pt x="624716" y="63568"/>
                </a:lnTo>
                <a:lnTo>
                  <a:pt x="603580" y="29400"/>
                </a:lnTo>
                <a:lnTo>
                  <a:pt x="573043" y="6759"/>
                </a:lnTo>
                <a:lnTo>
                  <a:pt x="554316" y="0"/>
                </a:lnTo>
                <a:close/>
              </a:path>
              <a:path w="636904" h="258445">
                <a:moveTo>
                  <a:pt x="82384" y="0"/>
                </a:moveTo>
                <a:lnTo>
                  <a:pt x="47237" y="16560"/>
                </a:lnTo>
                <a:lnTo>
                  <a:pt x="21310" y="45275"/>
                </a:lnTo>
                <a:lnTo>
                  <a:pt x="5326" y="83659"/>
                </a:lnTo>
                <a:lnTo>
                  <a:pt x="0" y="129235"/>
                </a:lnTo>
                <a:lnTo>
                  <a:pt x="1328" y="152963"/>
                </a:lnTo>
                <a:lnTo>
                  <a:pt x="11953" y="194939"/>
                </a:lnTo>
                <a:lnTo>
                  <a:pt x="33034" y="228998"/>
                </a:lnTo>
                <a:lnTo>
                  <a:pt x="82384" y="258330"/>
                </a:lnTo>
                <a:lnTo>
                  <a:pt x="85661" y="247840"/>
                </a:lnTo>
                <a:lnTo>
                  <a:pt x="70937" y="241323"/>
                </a:lnTo>
                <a:lnTo>
                  <a:pt x="58234" y="232249"/>
                </a:lnTo>
                <a:lnTo>
                  <a:pt x="32173" y="189939"/>
                </a:lnTo>
                <a:lnTo>
                  <a:pt x="24515" y="150649"/>
                </a:lnTo>
                <a:lnTo>
                  <a:pt x="23558" y="127863"/>
                </a:lnTo>
                <a:lnTo>
                  <a:pt x="24515" y="105825"/>
                </a:lnTo>
                <a:lnTo>
                  <a:pt x="32173" y="67597"/>
                </a:lnTo>
                <a:lnTo>
                  <a:pt x="58337" y="25957"/>
                </a:lnTo>
                <a:lnTo>
                  <a:pt x="86067" y="10477"/>
                </a:lnTo>
                <a:lnTo>
                  <a:pt x="82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28742" y="3661994"/>
            <a:ext cx="638810" cy="258445"/>
          </a:xfrm>
          <a:custGeom>
            <a:avLst/>
            <a:gdLst/>
            <a:ahLst/>
            <a:cxnLst/>
            <a:rect l="l" t="t" r="r" b="b"/>
            <a:pathLst>
              <a:path w="638810" h="258445">
                <a:moveTo>
                  <a:pt x="312026" y="1905"/>
                </a:moveTo>
                <a:lnTo>
                  <a:pt x="291058" y="1905"/>
                </a:lnTo>
                <a:lnTo>
                  <a:pt x="291058" y="255333"/>
                </a:lnTo>
                <a:lnTo>
                  <a:pt x="312026" y="255333"/>
                </a:lnTo>
                <a:lnTo>
                  <a:pt x="312026" y="1905"/>
                </a:lnTo>
                <a:close/>
              </a:path>
              <a:path w="638810" h="258445">
                <a:moveTo>
                  <a:pt x="555840" y="0"/>
                </a:moveTo>
                <a:lnTo>
                  <a:pt x="552157" y="10477"/>
                </a:lnTo>
                <a:lnTo>
                  <a:pt x="567114" y="16971"/>
                </a:lnTo>
                <a:lnTo>
                  <a:pt x="579977" y="25957"/>
                </a:lnTo>
                <a:lnTo>
                  <a:pt x="606089" y="67597"/>
                </a:lnTo>
                <a:lnTo>
                  <a:pt x="613714" y="105825"/>
                </a:lnTo>
                <a:lnTo>
                  <a:pt x="614667" y="127863"/>
                </a:lnTo>
                <a:lnTo>
                  <a:pt x="613710" y="150649"/>
                </a:lnTo>
                <a:lnTo>
                  <a:pt x="606051" y="189939"/>
                </a:lnTo>
                <a:lnTo>
                  <a:pt x="579997" y="232249"/>
                </a:lnTo>
                <a:lnTo>
                  <a:pt x="552577" y="247840"/>
                </a:lnTo>
                <a:lnTo>
                  <a:pt x="555840" y="258330"/>
                </a:lnTo>
                <a:lnTo>
                  <a:pt x="591072" y="241795"/>
                </a:lnTo>
                <a:lnTo>
                  <a:pt x="616978" y="213182"/>
                </a:lnTo>
                <a:lnTo>
                  <a:pt x="632917" y="174866"/>
                </a:lnTo>
                <a:lnTo>
                  <a:pt x="638225" y="129235"/>
                </a:lnTo>
                <a:lnTo>
                  <a:pt x="636894" y="105549"/>
                </a:lnTo>
                <a:lnTo>
                  <a:pt x="626240" y="63568"/>
                </a:lnTo>
                <a:lnTo>
                  <a:pt x="605104" y="29400"/>
                </a:lnTo>
                <a:lnTo>
                  <a:pt x="574567" y="6759"/>
                </a:lnTo>
                <a:lnTo>
                  <a:pt x="555840" y="0"/>
                </a:lnTo>
                <a:close/>
              </a:path>
              <a:path w="638810" h="258445">
                <a:moveTo>
                  <a:pt x="82384" y="0"/>
                </a:moveTo>
                <a:lnTo>
                  <a:pt x="47237" y="16560"/>
                </a:lnTo>
                <a:lnTo>
                  <a:pt x="21310" y="45275"/>
                </a:lnTo>
                <a:lnTo>
                  <a:pt x="5326" y="83659"/>
                </a:lnTo>
                <a:lnTo>
                  <a:pt x="0" y="129235"/>
                </a:lnTo>
                <a:lnTo>
                  <a:pt x="1328" y="152963"/>
                </a:lnTo>
                <a:lnTo>
                  <a:pt x="11953" y="194939"/>
                </a:lnTo>
                <a:lnTo>
                  <a:pt x="33034" y="228998"/>
                </a:lnTo>
                <a:lnTo>
                  <a:pt x="82384" y="258330"/>
                </a:lnTo>
                <a:lnTo>
                  <a:pt x="85661" y="247840"/>
                </a:lnTo>
                <a:lnTo>
                  <a:pt x="70937" y="241323"/>
                </a:lnTo>
                <a:lnTo>
                  <a:pt x="58234" y="232249"/>
                </a:lnTo>
                <a:lnTo>
                  <a:pt x="32173" y="189939"/>
                </a:lnTo>
                <a:lnTo>
                  <a:pt x="24515" y="150649"/>
                </a:lnTo>
                <a:lnTo>
                  <a:pt x="23558" y="127863"/>
                </a:lnTo>
                <a:lnTo>
                  <a:pt x="24515" y="105825"/>
                </a:lnTo>
                <a:lnTo>
                  <a:pt x="32173" y="67597"/>
                </a:lnTo>
                <a:lnTo>
                  <a:pt x="58337" y="25957"/>
                </a:lnTo>
                <a:lnTo>
                  <a:pt x="86067" y="10477"/>
                </a:lnTo>
                <a:lnTo>
                  <a:pt x="82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5186" y="3661994"/>
            <a:ext cx="636905" cy="258445"/>
          </a:xfrm>
          <a:custGeom>
            <a:avLst/>
            <a:gdLst/>
            <a:ahLst/>
            <a:cxnLst/>
            <a:rect l="l" t="t" r="r" b="b"/>
            <a:pathLst>
              <a:path w="636904" h="258445">
                <a:moveTo>
                  <a:pt x="310502" y="1905"/>
                </a:moveTo>
                <a:lnTo>
                  <a:pt x="289534" y="1905"/>
                </a:lnTo>
                <a:lnTo>
                  <a:pt x="289534" y="255333"/>
                </a:lnTo>
                <a:lnTo>
                  <a:pt x="310502" y="255333"/>
                </a:lnTo>
                <a:lnTo>
                  <a:pt x="310502" y="1905"/>
                </a:lnTo>
                <a:close/>
              </a:path>
              <a:path w="636904" h="258445">
                <a:moveTo>
                  <a:pt x="554316" y="0"/>
                </a:moveTo>
                <a:lnTo>
                  <a:pt x="550633" y="10477"/>
                </a:lnTo>
                <a:lnTo>
                  <a:pt x="565590" y="16971"/>
                </a:lnTo>
                <a:lnTo>
                  <a:pt x="578453" y="25957"/>
                </a:lnTo>
                <a:lnTo>
                  <a:pt x="604565" y="67597"/>
                </a:lnTo>
                <a:lnTo>
                  <a:pt x="612190" y="105825"/>
                </a:lnTo>
                <a:lnTo>
                  <a:pt x="613143" y="127863"/>
                </a:lnTo>
                <a:lnTo>
                  <a:pt x="612186" y="150649"/>
                </a:lnTo>
                <a:lnTo>
                  <a:pt x="604527" y="189939"/>
                </a:lnTo>
                <a:lnTo>
                  <a:pt x="578473" y="232249"/>
                </a:lnTo>
                <a:lnTo>
                  <a:pt x="551053" y="247840"/>
                </a:lnTo>
                <a:lnTo>
                  <a:pt x="554316" y="258330"/>
                </a:lnTo>
                <a:lnTo>
                  <a:pt x="589548" y="241795"/>
                </a:lnTo>
                <a:lnTo>
                  <a:pt x="615454" y="213182"/>
                </a:lnTo>
                <a:lnTo>
                  <a:pt x="631393" y="174866"/>
                </a:lnTo>
                <a:lnTo>
                  <a:pt x="636701" y="129235"/>
                </a:lnTo>
                <a:lnTo>
                  <a:pt x="635370" y="105549"/>
                </a:lnTo>
                <a:lnTo>
                  <a:pt x="624716" y="63568"/>
                </a:lnTo>
                <a:lnTo>
                  <a:pt x="603580" y="29400"/>
                </a:lnTo>
                <a:lnTo>
                  <a:pt x="573043" y="6759"/>
                </a:lnTo>
                <a:lnTo>
                  <a:pt x="554316" y="0"/>
                </a:lnTo>
                <a:close/>
              </a:path>
              <a:path w="636904" h="258445">
                <a:moveTo>
                  <a:pt x="82384" y="0"/>
                </a:moveTo>
                <a:lnTo>
                  <a:pt x="47237" y="16560"/>
                </a:lnTo>
                <a:lnTo>
                  <a:pt x="21310" y="45275"/>
                </a:lnTo>
                <a:lnTo>
                  <a:pt x="5326" y="83659"/>
                </a:lnTo>
                <a:lnTo>
                  <a:pt x="0" y="129235"/>
                </a:lnTo>
                <a:lnTo>
                  <a:pt x="1328" y="152963"/>
                </a:lnTo>
                <a:lnTo>
                  <a:pt x="11953" y="194939"/>
                </a:lnTo>
                <a:lnTo>
                  <a:pt x="33034" y="228998"/>
                </a:lnTo>
                <a:lnTo>
                  <a:pt x="82384" y="258330"/>
                </a:lnTo>
                <a:lnTo>
                  <a:pt x="85661" y="247840"/>
                </a:lnTo>
                <a:lnTo>
                  <a:pt x="70937" y="241323"/>
                </a:lnTo>
                <a:lnTo>
                  <a:pt x="58234" y="232249"/>
                </a:lnTo>
                <a:lnTo>
                  <a:pt x="32173" y="189939"/>
                </a:lnTo>
                <a:lnTo>
                  <a:pt x="24515" y="150649"/>
                </a:lnTo>
                <a:lnTo>
                  <a:pt x="23558" y="127863"/>
                </a:lnTo>
                <a:lnTo>
                  <a:pt x="24515" y="105825"/>
                </a:lnTo>
                <a:lnTo>
                  <a:pt x="32173" y="67597"/>
                </a:lnTo>
                <a:lnTo>
                  <a:pt x="58337" y="25957"/>
                </a:lnTo>
                <a:lnTo>
                  <a:pt x="86067" y="10477"/>
                </a:lnTo>
                <a:lnTo>
                  <a:pt x="82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67460" y="3590035"/>
            <a:ext cx="640905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66570" algn="l"/>
                <a:tab pos="3119755" algn="l"/>
                <a:tab pos="4386580" algn="l"/>
                <a:tab pos="5636260" algn="l"/>
              </a:tabLst>
            </a:pPr>
            <a:r>
              <a:rPr sz="2200" spc="225" dirty="0">
                <a:solidFill>
                  <a:srgbClr val="E66C7D"/>
                </a:solidFill>
                <a:latin typeface="Microsoft Sans Serif"/>
                <a:cs typeface="Microsoft Sans Serif"/>
              </a:rPr>
              <a:t>▪</a:t>
            </a:r>
            <a:r>
              <a:rPr sz="2200" spc="204" dirty="0">
                <a:solidFill>
                  <a:srgbClr val="E66C7D"/>
                </a:solidFill>
                <a:latin typeface="Microsoft Sans Serif"/>
                <a:cs typeface="Microsoft Sans Serif"/>
              </a:rPr>
              <a:t> 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45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𝑷𝑷</a:t>
            </a:r>
            <a:r>
              <a:rPr sz="2400" spc="-1200" baseline="-15625" dirty="0">
                <a:solidFill>
                  <a:srgbClr val="0000FF"/>
                </a:solidFill>
                <a:latin typeface="Cambria Math"/>
                <a:cs typeface="Cambria Math"/>
              </a:rPr>
              <a:t>𝒇𝒇</a:t>
            </a:r>
            <a:r>
              <a:rPr sz="2400" baseline="-1562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400" spc="37" baseline="-1562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𝑿𝑿</a:t>
            </a:r>
            <a:r>
              <a:rPr sz="2200" spc="21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220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200" spc="-5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2200" spc="114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𝑷𝑷</a:t>
            </a:r>
            <a:r>
              <a:rPr sz="2400" spc="-1200" baseline="-15625" dirty="0">
                <a:solidFill>
                  <a:srgbClr val="0000FF"/>
                </a:solidFill>
                <a:latin typeface="Cambria Math"/>
                <a:cs typeface="Cambria Math"/>
              </a:rPr>
              <a:t>𝒇𝒇</a:t>
            </a:r>
            <a:r>
              <a:rPr sz="2400" baseline="-1562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400" spc="37" baseline="-1562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𝟏𝟏</a:t>
            </a:r>
            <a:r>
              <a:rPr sz="2200" spc="204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220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200" spc="-5" dirty="0">
                <a:solidFill>
                  <a:srgbClr val="0000FF"/>
                </a:solidFill>
                <a:latin typeface="Cambria Math"/>
                <a:cs typeface="Cambria Math"/>
              </a:rPr>
              <a:t>∗</a:t>
            </a:r>
            <a:r>
              <a:rPr sz="2200" spc="1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𝑷𝑷</a:t>
            </a:r>
            <a:r>
              <a:rPr sz="2400" spc="-1012" baseline="-15625" dirty="0">
                <a:solidFill>
                  <a:srgbClr val="0000FF"/>
                </a:solidFill>
                <a:latin typeface="Cambria Math"/>
                <a:cs typeface="Cambria Math"/>
              </a:rPr>
              <a:t>𝒇𝒇 </a:t>
            </a:r>
            <a:r>
              <a:rPr sz="2400" baseline="-1562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400" spc="30" baseline="-1562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𝟎𝟎</a:t>
            </a:r>
            <a:r>
              <a:rPr sz="2200" spc="21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220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200" spc="-5" dirty="0">
                <a:solidFill>
                  <a:srgbClr val="0000FF"/>
                </a:solidFill>
                <a:latin typeface="Cambria Math"/>
                <a:cs typeface="Cambria Math"/>
              </a:rPr>
              <a:t>∗</a:t>
            </a:r>
            <a:r>
              <a:rPr sz="22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𝑷𝑷</a:t>
            </a:r>
            <a:r>
              <a:rPr sz="2400" spc="-1200" baseline="-15625" dirty="0">
                <a:solidFill>
                  <a:srgbClr val="0000FF"/>
                </a:solidFill>
                <a:latin typeface="Cambria Math"/>
                <a:cs typeface="Cambria Math"/>
              </a:rPr>
              <a:t>𝒇𝒇</a:t>
            </a:r>
            <a:r>
              <a:rPr sz="2400" baseline="-1562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400" spc="37" baseline="-1562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𝟎𝟎</a:t>
            </a:r>
            <a:r>
              <a:rPr sz="2200" spc="204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220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200" spc="-5" dirty="0">
                <a:solidFill>
                  <a:srgbClr val="0000FF"/>
                </a:solidFill>
                <a:latin typeface="Cambria Math"/>
                <a:cs typeface="Cambria Math"/>
              </a:rPr>
              <a:t>…</a:t>
            </a:r>
            <a:r>
              <a:rPr sz="2200" spc="-12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Cambria Math"/>
                <a:cs typeface="Cambria Math"/>
              </a:rPr>
              <a:t>∗</a:t>
            </a:r>
            <a:r>
              <a:rPr sz="22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𝑷𝑷</a:t>
            </a:r>
            <a:r>
              <a:rPr sz="2400" spc="-1200" baseline="-15625" dirty="0">
                <a:solidFill>
                  <a:srgbClr val="0000FF"/>
                </a:solidFill>
                <a:latin typeface="Cambria Math"/>
                <a:cs typeface="Cambria Math"/>
              </a:rPr>
              <a:t>𝒇𝒇</a:t>
            </a:r>
            <a:endParaRPr sz="2400" baseline="-15625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00898" y="3661994"/>
            <a:ext cx="638810" cy="258445"/>
          </a:xfrm>
          <a:custGeom>
            <a:avLst/>
            <a:gdLst/>
            <a:ahLst/>
            <a:cxnLst/>
            <a:rect l="l" t="t" r="r" b="b"/>
            <a:pathLst>
              <a:path w="638809" h="258445">
                <a:moveTo>
                  <a:pt x="312039" y="1905"/>
                </a:moveTo>
                <a:lnTo>
                  <a:pt x="291071" y="1905"/>
                </a:lnTo>
                <a:lnTo>
                  <a:pt x="291071" y="255333"/>
                </a:lnTo>
                <a:lnTo>
                  <a:pt x="312039" y="255333"/>
                </a:lnTo>
                <a:lnTo>
                  <a:pt x="312039" y="1905"/>
                </a:lnTo>
                <a:close/>
              </a:path>
              <a:path w="638809" h="258445">
                <a:moveTo>
                  <a:pt x="555840" y="0"/>
                </a:moveTo>
                <a:lnTo>
                  <a:pt x="552157" y="10477"/>
                </a:lnTo>
                <a:lnTo>
                  <a:pt x="567114" y="16971"/>
                </a:lnTo>
                <a:lnTo>
                  <a:pt x="579977" y="25957"/>
                </a:lnTo>
                <a:lnTo>
                  <a:pt x="606089" y="67597"/>
                </a:lnTo>
                <a:lnTo>
                  <a:pt x="613714" y="105825"/>
                </a:lnTo>
                <a:lnTo>
                  <a:pt x="614667" y="127863"/>
                </a:lnTo>
                <a:lnTo>
                  <a:pt x="613710" y="150649"/>
                </a:lnTo>
                <a:lnTo>
                  <a:pt x="606051" y="189939"/>
                </a:lnTo>
                <a:lnTo>
                  <a:pt x="579997" y="232249"/>
                </a:lnTo>
                <a:lnTo>
                  <a:pt x="552576" y="247840"/>
                </a:lnTo>
                <a:lnTo>
                  <a:pt x="555840" y="258330"/>
                </a:lnTo>
                <a:lnTo>
                  <a:pt x="591072" y="241795"/>
                </a:lnTo>
                <a:lnTo>
                  <a:pt x="616978" y="213182"/>
                </a:lnTo>
                <a:lnTo>
                  <a:pt x="632917" y="174866"/>
                </a:lnTo>
                <a:lnTo>
                  <a:pt x="638225" y="129235"/>
                </a:lnTo>
                <a:lnTo>
                  <a:pt x="636894" y="105549"/>
                </a:lnTo>
                <a:lnTo>
                  <a:pt x="626240" y="63568"/>
                </a:lnTo>
                <a:lnTo>
                  <a:pt x="605104" y="29400"/>
                </a:lnTo>
                <a:lnTo>
                  <a:pt x="574567" y="6759"/>
                </a:lnTo>
                <a:lnTo>
                  <a:pt x="555840" y="0"/>
                </a:lnTo>
                <a:close/>
              </a:path>
              <a:path w="638809" h="258445">
                <a:moveTo>
                  <a:pt x="82384" y="0"/>
                </a:moveTo>
                <a:lnTo>
                  <a:pt x="47237" y="16560"/>
                </a:lnTo>
                <a:lnTo>
                  <a:pt x="21310" y="45275"/>
                </a:lnTo>
                <a:lnTo>
                  <a:pt x="5326" y="83659"/>
                </a:lnTo>
                <a:lnTo>
                  <a:pt x="0" y="129235"/>
                </a:lnTo>
                <a:lnTo>
                  <a:pt x="1328" y="152963"/>
                </a:lnTo>
                <a:lnTo>
                  <a:pt x="11953" y="194939"/>
                </a:lnTo>
                <a:lnTo>
                  <a:pt x="33034" y="228998"/>
                </a:lnTo>
                <a:lnTo>
                  <a:pt x="82384" y="258330"/>
                </a:lnTo>
                <a:lnTo>
                  <a:pt x="85661" y="247840"/>
                </a:lnTo>
                <a:lnTo>
                  <a:pt x="70937" y="241323"/>
                </a:lnTo>
                <a:lnTo>
                  <a:pt x="58234" y="232249"/>
                </a:lnTo>
                <a:lnTo>
                  <a:pt x="32173" y="189939"/>
                </a:lnTo>
                <a:lnTo>
                  <a:pt x="24515" y="150649"/>
                </a:lnTo>
                <a:lnTo>
                  <a:pt x="23558" y="127863"/>
                </a:lnTo>
                <a:lnTo>
                  <a:pt x="24515" y="105825"/>
                </a:lnTo>
                <a:lnTo>
                  <a:pt x="32173" y="67597"/>
                </a:lnTo>
                <a:lnTo>
                  <a:pt x="58337" y="25957"/>
                </a:lnTo>
                <a:lnTo>
                  <a:pt x="86067" y="10477"/>
                </a:lnTo>
                <a:lnTo>
                  <a:pt x="82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77988" y="3590035"/>
            <a:ext cx="48260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935" dirty="0">
                <a:solidFill>
                  <a:srgbClr val="0000FF"/>
                </a:solidFill>
                <a:latin typeface="Cambria Math"/>
                <a:cs typeface="Cambria Math"/>
              </a:rPr>
              <a:t>𝟏𝟏 </a:t>
            </a:r>
            <a:r>
              <a:rPr sz="2200" spc="21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17698" y="4050055"/>
            <a:ext cx="551815" cy="223520"/>
          </a:xfrm>
          <a:custGeom>
            <a:avLst/>
            <a:gdLst/>
            <a:ahLst/>
            <a:cxnLst/>
            <a:rect l="l" t="t" r="r" b="b"/>
            <a:pathLst>
              <a:path w="551814" h="223520">
                <a:moveTo>
                  <a:pt x="269836" y="3175"/>
                </a:moveTo>
                <a:lnTo>
                  <a:pt x="251726" y="3175"/>
                </a:lnTo>
                <a:lnTo>
                  <a:pt x="251726" y="221983"/>
                </a:lnTo>
                <a:lnTo>
                  <a:pt x="269836" y="221983"/>
                </a:lnTo>
                <a:lnTo>
                  <a:pt x="269836" y="3175"/>
                </a:lnTo>
                <a:close/>
              </a:path>
              <a:path w="551814" h="223520">
                <a:moveTo>
                  <a:pt x="480263" y="0"/>
                </a:moveTo>
                <a:lnTo>
                  <a:pt x="477088" y="9055"/>
                </a:lnTo>
                <a:lnTo>
                  <a:pt x="489996" y="14663"/>
                </a:lnTo>
                <a:lnTo>
                  <a:pt x="501099" y="22420"/>
                </a:lnTo>
                <a:lnTo>
                  <a:pt x="523640" y="58369"/>
                </a:lnTo>
                <a:lnTo>
                  <a:pt x="531050" y="110413"/>
                </a:lnTo>
                <a:lnTo>
                  <a:pt x="530224" y="130083"/>
                </a:lnTo>
                <a:lnTo>
                  <a:pt x="517829" y="178244"/>
                </a:lnTo>
                <a:lnTo>
                  <a:pt x="490147" y="208360"/>
                </a:lnTo>
                <a:lnTo>
                  <a:pt x="477443" y="213995"/>
                </a:lnTo>
                <a:lnTo>
                  <a:pt x="480263" y="223050"/>
                </a:lnTo>
                <a:lnTo>
                  <a:pt x="522877" y="197725"/>
                </a:lnTo>
                <a:lnTo>
                  <a:pt x="546808" y="150985"/>
                </a:lnTo>
                <a:lnTo>
                  <a:pt x="551395" y="111582"/>
                </a:lnTo>
                <a:lnTo>
                  <a:pt x="550245" y="91136"/>
                </a:lnTo>
                <a:lnTo>
                  <a:pt x="532993" y="39103"/>
                </a:lnTo>
                <a:lnTo>
                  <a:pt x="496431" y="5843"/>
                </a:lnTo>
                <a:lnTo>
                  <a:pt x="480263" y="0"/>
                </a:lnTo>
                <a:close/>
              </a:path>
              <a:path w="551814" h="223520">
                <a:moveTo>
                  <a:pt x="71132" y="0"/>
                </a:moveTo>
                <a:lnTo>
                  <a:pt x="28598" y="25394"/>
                </a:lnTo>
                <a:lnTo>
                  <a:pt x="4600" y="72242"/>
                </a:lnTo>
                <a:lnTo>
                  <a:pt x="0" y="111582"/>
                </a:lnTo>
                <a:lnTo>
                  <a:pt x="1147" y="132072"/>
                </a:lnTo>
                <a:lnTo>
                  <a:pt x="18351" y="184073"/>
                </a:lnTo>
                <a:lnTo>
                  <a:pt x="54916" y="217213"/>
                </a:lnTo>
                <a:lnTo>
                  <a:pt x="71132" y="223050"/>
                </a:lnTo>
                <a:lnTo>
                  <a:pt x="73964" y="213995"/>
                </a:lnTo>
                <a:lnTo>
                  <a:pt x="61253" y="208360"/>
                </a:lnTo>
                <a:lnTo>
                  <a:pt x="50285" y="200525"/>
                </a:lnTo>
                <a:lnTo>
                  <a:pt x="27787" y="163997"/>
                </a:lnTo>
                <a:lnTo>
                  <a:pt x="20345" y="110413"/>
                </a:lnTo>
                <a:lnTo>
                  <a:pt x="21171" y="91379"/>
                </a:lnTo>
                <a:lnTo>
                  <a:pt x="33578" y="44386"/>
                </a:lnTo>
                <a:lnTo>
                  <a:pt x="61446" y="14663"/>
                </a:lnTo>
                <a:lnTo>
                  <a:pt x="74307" y="9055"/>
                </a:lnTo>
                <a:lnTo>
                  <a:pt x="711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9546" y="4050055"/>
            <a:ext cx="551815" cy="223520"/>
          </a:xfrm>
          <a:custGeom>
            <a:avLst/>
            <a:gdLst/>
            <a:ahLst/>
            <a:cxnLst/>
            <a:rect l="l" t="t" r="r" b="b"/>
            <a:pathLst>
              <a:path w="551814" h="223520">
                <a:moveTo>
                  <a:pt x="269836" y="3175"/>
                </a:moveTo>
                <a:lnTo>
                  <a:pt x="251726" y="3175"/>
                </a:lnTo>
                <a:lnTo>
                  <a:pt x="251726" y="221983"/>
                </a:lnTo>
                <a:lnTo>
                  <a:pt x="269836" y="221983"/>
                </a:lnTo>
                <a:lnTo>
                  <a:pt x="269836" y="3175"/>
                </a:lnTo>
                <a:close/>
              </a:path>
              <a:path w="551814" h="223520">
                <a:moveTo>
                  <a:pt x="480263" y="0"/>
                </a:moveTo>
                <a:lnTo>
                  <a:pt x="477088" y="9055"/>
                </a:lnTo>
                <a:lnTo>
                  <a:pt x="489996" y="14663"/>
                </a:lnTo>
                <a:lnTo>
                  <a:pt x="501099" y="22420"/>
                </a:lnTo>
                <a:lnTo>
                  <a:pt x="523646" y="58369"/>
                </a:lnTo>
                <a:lnTo>
                  <a:pt x="531050" y="110413"/>
                </a:lnTo>
                <a:lnTo>
                  <a:pt x="530224" y="130083"/>
                </a:lnTo>
                <a:lnTo>
                  <a:pt x="517829" y="178244"/>
                </a:lnTo>
                <a:lnTo>
                  <a:pt x="490147" y="208360"/>
                </a:lnTo>
                <a:lnTo>
                  <a:pt x="477443" y="213995"/>
                </a:lnTo>
                <a:lnTo>
                  <a:pt x="480263" y="223050"/>
                </a:lnTo>
                <a:lnTo>
                  <a:pt x="522877" y="197725"/>
                </a:lnTo>
                <a:lnTo>
                  <a:pt x="546808" y="150985"/>
                </a:lnTo>
                <a:lnTo>
                  <a:pt x="551395" y="111582"/>
                </a:lnTo>
                <a:lnTo>
                  <a:pt x="550245" y="91136"/>
                </a:lnTo>
                <a:lnTo>
                  <a:pt x="532993" y="39103"/>
                </a:lnTo>
                <a:lnTo>
                  <a:pt x="496431" y="5843"/>
                </a:lnTo>
                <a:lnTo>
                  <a:pt x="480263" y="0"/>
                </a:lnTo>
                <a:close/>
              </a:path>
              <a:path w="551814" h="223520">
                <a:moveTo>
                  <a:pt x="71132" y="0"/>
                </a:moveTo>
                <a:lnTo>
                  <a:pt x="28598" y="25394"/>
                </a:lnTo>
                <a:lnTo>
                  <a:pt x="4600" y="72242"/>
                </a:lnTo>
                <a:lnTo>
                  <a:pt x="0" y="111582"/>
                </a:lnTo>
                <a:lnTo>
                  <a:pt x="1147" y="132072"/>
                </a:lnTo>
                <a:lnTo>
                  <a:pt x="18351" y="184073"/>
                </a:lnTo>
                <a:lnTo>
                  <a:pt x="54916" y="217213"/>
                </a:lnTo>
                <a:lnTo>
                  <a:pt x="71132" y="223050"/>
                </a:lnTo>
                <a:lnTo>
                  <a:pt x="73964" y="213995"/>
                </a:lnTo>
                <a:lnTo>
                  <a:pt x="61253" y="208360"/>
                </a:lnTo>
                <a:lnTo>
                  <a:pt x="50285" y="200525"/>
                </a:lnTo>
                <a:lnTo>
                  <a:pt x="27787" y="163997"/>
                </a:lnTo>
                <a:lnTo>
                  <a:pt x="20345" y="110413"/>
                </a:lnTo>
                <a:lnTo>
                  <a:pt x="21171" y="91379"/>
                </a:lnTo>
                <a:lnTo>
                  <a:pt x="33578" y="44386"/>
                </a:lnTo>
                <a:lnTo>
                  <a:pt x="61446" y="14663"/>
                </a:lnTo>
                <a:lnTo>
                  <a:pt x="74307" y="9055"/>
                </a:lnTo>
                <a:lnTo>
                  <a:pt x="711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75554" y="3989323"/>
            <a:ext cx="44767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0000FF"/>
                </a:solidFill>
                <a:latin typeface="Cambria Math"/>
                <a:cs typeface="Cambria Math"/>
              </a:rPr>
              <a:t>= 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66542" y="4437710"/>
            <a:ext cx="664210" cy="258445"/>
          </a:xfrm>
          <a:custGeom>
            <a:avLst/>
            <a:gdLst/>
            <a:ahLst/>
            <a:cxnLst/>
            <a:rect l="l" t="t" r="r" b="b"/>
            <a:pathLst>
              <a:path w="664210" h="258445">
                <a:moveTo>
                  <a:pt x="337934" y="1905"/>
                </a:moveTo>
                <a:lnTo>
                  <a:pt x="316966" y="1905"/>
                </a:lnTo>
                <a:lnTo>
                  <a:pt x="316966" y="255333"/>
                </a:lnTo>
                <a:lnTo>
                  <a:pt x="337934" y="255333"/>
                </a:lnTo>
                <a:lnTo>
                  <a:pt x="337934" y="1905"/>
                </a:lnTo>
                <a:close/>
              </a:path>
              <a:path w="664210" h="258445">
                <a:moveTo>
                  <a:pt x="581748" y="0"/>
                </a:moveTo>
                <a:lnTo>
                  <a:pt x="578065" y="10477"/>
                </a:lnTo>
                <a:lnTo>
                  <a:pt x="593022" y="16971"/>
                </a:lnTo>
                <a:lnTo>
                  <a:pt x="605885" y="25957"/>
                </a:lnTo>
                <a:lnTo>
                  <a:pt x="631997" y="67597"/>
                </a:lnTo>
                <a:lnTo>
                  <a:pt x="639622" y="105825"/>
                </a:lnTo>
                <a:lnTo>
                  <a:pt x="640575" y="127863"/>
                </a:lnTo>
                <a:lnTo>
                  <a:pt x="639618" y="150649"/>
                </a:lnTo>
                <a:lnTo>
                  <a:pt x="631959" y="189939"/>
                </a:lnTo>
                <a:lnTo>
                  <a:pt x="605905" y="232249"/>
                </a:lnTo>
                <a:lnTo>
                  <a:pt x="578484" y="247840"/>
                </a:lnTo>
                <a:lnTo>
                  <a:pt x="581748" y="258330"/>
                </a:lnTo>
                <a:lnTo>
                  <a:pt x="616980" y="241795"/>
                </a:lnTo>
                <a:lnTo>
                  <a:pt x="642886" y="213182"/>
                </a:lnTo>
                <a:lnTo>
                  <a:pt x="658825" y="174866"/>
                </a:lnTo>
                <a:lnTo>
                  <a:pt x="664133" y="129235"/>
                </a:lnTo>
                <a:lnTo>
                  <a:pt x="662802" y="105549"/>
                </a:lnTo>
                <a:lnTo>
                  <a:pt x="652148" y="63568"/>
                </a:lnTo>
                <a:lnTo>
                  <a:pt x="631012" y="29400"/>
                </a:lnTo>
                <a:lnTo>
                  <a:pt x="600475" y="6759"/>
                </a:lnTo>
                <a:lnTo>
                  <a:pt x="581748" y="0"/>
                </a:lnTo>
                <a:close/>
              </a:path>
              <a:path w="664210" h="258445">
                <a:moveTo>
                  <a:pt x="82384" y="0"/>
                </a:moveTo>
                <a:lnTo>
                  <a:pt x="47237" y="16560"/>
                </a:lnTo>
                <a:lnTo>
                  <a:pt x="21310" y="45275"/>
                </a:lnTo>
                <a:lnTo>
                  <a:pt x="5326" y="83659"/>
                </a:lnTo>
                <a:lnTo>
                  <a:pt x="0" y="129235"/>
                </a:lnTo>
                <a:lnTo>
                  <a:pt x="1328" y="152963"/>
                </a:lnTo>
                <a:lnTo>
                  <a:pt x="11953" y="194939"/>
                </a:lnTo>
                <a:lnTo>
                  <a:pt x="33034" y="228998"/>
                </a:lnTo>
                <a:lnTo>
                  <a:pt x="82384" y="258330"/>
                </a:lnTo>
                <a:lnTo>
                  <a:pt x="85661" y="247840"/>
                </a:lnTo>
                <a:lnTo>
                  <a:pt x="70937" y="241323"/>
                </a:lnTo>
                <a:lnTo>
                  <a:pt x="58234" y="232249"/>
                </a:lnTo>
                <a:lnTo>
                  <a:pt x="32173" y="189939"/>
                </a:lnTo>
                <a:lnTo>
                  <a:pt x="24515" y="150649"/>
                </a:lnTo>
                <a:lnTo>
                  <a:pt x="23558" y="127863"/>
                </a:lnTo>
                <a:lnTo>
                  <a:pt x="24515" y="105825"/>
                </a:lnTo>
                <a:lnTo>
                  <a:pt x="32173" y="67597"/>
                </a:lnTo>
                <a:lnTo>
                  <a:pt x="58337" y="25957"/>
                </a:lnTo>
                <a:lnTo>
                  <a:pt x="86067" y="10477"/>
                </a:lnTo>
                <a:lnTo>
                  <a:pt x="82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9290" y="4437710"/>
            <a:ext cx="882650" cy="258445"/>
          </a:xfrm>
          <a:custGeom>
            <a:avLst/>
            <a:gdLst/>
            <a:ahLst/>
            <a:cxnLst/>
            <a:rect l="l" t="t" r="r" b="b"/>
            <a:pathLst>
              <a:path w="882650" h="258445">
                <a:moveTo>
                  <a:pt x="799680" y="0"/>
                </a:moveTo>
                <a:lnTo>
                  <a:pt x="795997" y="10490"/>
                </a:lnTo>
                <a:lnTo>
                  <a:pt x="810954" y="16976"/>
                </a:lnTo>
                <a:lnTo>
                  <a:pt x="823817" y="25958"/>
                </a:lnTo>
                <a:lnTo>
                  <a:pt x="849929" y="67597"/>
                </a:lnTo>
                <a:lnTo>
                  <a:pt x="857554" y="105830"/>
                </a:lnTo>
                <a:lnTo>
                  <a:pt x="858507" y="127876"/>
                </a:lnTo>
                <a:lnTo>
                  <a:pt x="857550" y="150660"/>
                </a:lnTo>
                <a:lnTo>
                  <a:pt x="849891" y="189946"/>
                </a:lnTo>
                <a:lnTo>
                  <a:pt x="823837" y="232251"/>
                </a:lnTo>
                <a:lnTo>
                  <a:pt x="796417" y="247840"/>
                </a:lnTo>
                <a:lnTo>
                  <a:pt x="799680" y="258330"/>
                </a:lnTo>
                <a:lnTo>
                  <a:pt x="834917" y="241800"/>
                </a:lnTo>
                <a:lnTo>
                  <a:pt x="860818" y="213182"/>
                </a:lnTo>
                <a:lnTo>
                  <a:pt x="876757" y="174871"/>
                </a:lnTo>
                <a:lnTo>
                  <a:pt x="882065" y="129235"/>
                </a:lnTo>
                <a:lnTo>
                  <a:pt x="880734" y="105550"/>
                </a:lnTo>
                <a:lnTo>
                  <a:pt x="870080" y="63573"/>
                </a:lnTo>
                <a:lnTo>
                  <a:pt x="848944" y="29400"/>
                </a:lnTo>
                <a:lnTo>
                  <a:pt x="818407" y="6759"/>
                </a:lnTo>
                <a:lnTo>
                  <a:pt x="799680" y="0"/>
                </a:lnTo>
                <a:close/>
              </a:path>
              <a:path w="882650" h="258445">
                <a:moveTo>
                  <a:pt x="82384" y="0"/>
                </a:moveTo>
                <a:lnTo>
                  <a:pt x="47237" y="16560"/>
                </a:lnTo>
                <a:lnTo>
                  <a:pt x="21310" y="45275"/>
                </a:lnTo>
                <a:lnTo>
                  <a:pt x="5326" y="83664"/>
                </a:lnTo>
                <a:lnTo>
                  <a:pt x="0" y="129235"/>
                </a:lnTo>
                <a:lnTo>
                  <a:pt x="1328" y="152969"/>
                </a:lnTo>
                <a:lnTo>
                  <a:pt x="11953" y="194941"/>
                </a:lnTo>
                <a:lnTo>
                  <a:pt x="33034" y="229003"/>
                </a:lnTo>
                <a:lnTo>
                  <a:pt x="82384" y="258330"/>
                </a:lnTo>
                <a:lnTo>
                  <a:pt x="85661" y="247840"/>
                </a:lnTo>
                <a:lnTo>
                  <a:pt x="70937" y="241323"/>
                </a:lnTo>
                <a:lnTo>
                  <a:pt x="58234" y="232251"/>
                </a:lnTo>
                <a:lnTo>
                  <a:pt x="32173" y="189946"/>
                </a:lnTo>
                <a:lnTo>
                  <a:pt x="24515" y="150660"/>
                </a:lnTo>
                <a:lnTo>
                  <a:pt x="23558" y="127876"/>
                </a:lnTo>
                <a:lnTo>
                  <a:pt x="24515" y="105830"/>
                </a:lnTo>
                <a:lnTo>
                  <a:pt x="32173" y="67597"/>
                </a:lnTo>
                <a:lnTo>
                  <a:pt x="58337" y="25958"/>
                </a:lnTo>
                <a:lnTo>
                  <a:pt x="86067" y="10490"/>
                </a:lnTo>
                <a:lnTo>
                  <a:pt x="82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67460" y="3989323"/>
            <a:ext cx="3867150" cy="1125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>
              <a:lnSpc>
                <a:spcPct val="100000"/>
              </a:lnSpc>
            </a:pPr>
            <a:r>
              <a:rPr sz="1900" spc="190" dirty="0">
                <a:solidFill>
                  <a:srgbClr val="6BB76D"/>
                </a:solidFill>
                <a:latin typeface="Microsoft Sans Serif"/>
                <a:cs typeface="Microsoft Sans Serif"/>
              </a:rPr>
              <a:t>▪</a:t>
            </a:r>
            <a:r>
              <a:rPr sz="1900" spc="65" dirty="0">
                <a:solidFill>
                  <a:srgbClr val="6BB76D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Calibri"/>
                <a:cs typeface="Calibri"/>
              </a:rPr>
              <a:t>W</a:t>
            </a:r>
            <a:r>
              <a:rPr sz="1900" spc="-5" dirty="0">
                <a:latin typeface="Calibri"/>
                <a:cs typeface="Calibri"/>
              </a:rPr>
              <a:t>h</a:t>
            </a:r>
            <a:r>
              <a:rPr sz="1900" spc="-15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 i</a:t>
            </a:r>
            <a:r>
              <a:rPr sz="1900" spc="-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2025" spc="-997" baseline="-16460" dirty="0">
                <a:solidFill>
                  <a:srgbClr val="0000FF"/>
                </a:solidFill>
                <a:latin typeface="Cambria Math"/>
                <a:cs typeface="Cambria Math"/>
              </a:rPr>
              <a:t>𝒇𝒇</a:t>
            </a:r>
            <a:r>
              <a:rPr sz="2025" baseline="-1646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025" spc="67" baseline="-1646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𝟏𝟏</a:t>
            </a:r>
            <a:r>
              <a:rPr sz="1900" spc="17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19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5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5" dirty="0">
                <a:latin typeface="Calibri"/>
                <a:cs typeface="Calibri"/>
              </a:rPr>
              <a:t>?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Si</a:t>
            </a:r>
            <a:r>
              <a:rPr sz="1900" b="1" dirty="0">
                <a:latin typeface="Calibri"/>
                <a:cs typeface="Calibri"/>
              </a:rPr>
              <a:t>m</a:t>
            </a:r>
            <a:r>
              <a:rPr sz="1900" b="1" spc="-5" dirty="0">
                <a:latin typeface="Calibri"/>
                <a:cs typeface="Calibri"/>
              </a:rPr>
              <a:t>pl</a:t>
            </a:r>
            <a:r>
              <a:rPr sz="1900" b="1" dirty="0">
                <a:latin typeface="Calibri"/>
                <a:cs typeface="Calibri"/>
              </a:rPr>
              <a:t>e</a:t>
            </a:r>
            <a:r>
              <a:rPr sz="1900" b="1" spc="-5" dirty="0">
                <a:latin typeface="Calibri"/>
                <a:cs typeface="Calibri"/>
              </a:rPr>
              <a:t>,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2025" spc="-839" baseline="-16460" dirty="0">
                <a:solidFill>
                  <a:srgbClr val="0000FF"/>
                </a:solidFill>
                <a:latin typeface="Cambria Math"/>
                <a:cs typeface="Cambria Math"/>
              </a:rPr>
              <a:t>𝒇𝒇 </a:t>
            </a:r>
            <a:r>
              <a:rPr sz="2025" baseline="-1646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025" spc="52" baseline="-1646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𝟏𝟏</a:t>
            </a:r>
            <a:r>
              <a:rPr sz="1900" spc="18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endParaRPr sz="19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065020" algn="l"/>
              </a:tabLst>
            </a:pPr>
            <a:r>
              <a:rPr sz="2200" spc="225" dirty="0">
                <a:solidFill>
                  <a:srgbClr val="E66C7D"/>
                </a:solidFill>
                <a:latin typeface="Microsoft Sans Serif"/>
                <a:cs typeface="Microsoft Sans Serif"/>
              </a:rPr>
              <a:t>▪</a:t>
            </a:r>
            <a:r>
              <a:rPr sz="2200" spc="204" dirty="0">
                <a:solidFill>
                  <a:srgbClr val="E66C7D"/>
                </a:solidFill>
                <a:latin typeface="Microsoft Sans Serif"/>
                <a:cs typeface="Microsoft Sans Serif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hen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𝑷𝑷</a:t>
            </a:r>
            <a:r>
              <a:rPr sz="2400" spc="-1200" baseline="-15625" dirty="0">
                <a:solidFill>
                  <a:srgbClr val="0000FF"/>
                </a:solidFill>
                <a:latin typeface="Cambria Math"/>
                <a:cs typeface="Cambria Math"/>
              </a:rPr>
              <a:t>𝒇𝒇</a:t>
            </a:r>
            <a:r>
              <a:rPr sz="2400" baseline="-1562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400" spc="37" baseline="-1562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𝑿𝑿</a:t>
            </a:r>
            <a:r>
              <a:rPr sz="2200" spc="21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220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200" spc="-5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2200" spc="114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2400" spc="-1200" baseline="27777" dirty="0">
                <a:solidFill>
                  <a:srgbClr val="0000FF"/>
                </a:solidFill>
                <a:latin typeface="Cambria Math"/>
                <a:cs typeface="Cambria Math"/>
              </a:rPr>
              <a:t>𝟑𝟑</a:t>
            </a:r>
            <a:r>
              <a:rPr sz="2400" baseline="27777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400" spc="60" baseline="27777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𝟏𝟏</a:t>
            </a:r>
            <a:r>
              <a:rPr sz="22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Cambria Math"/>
                <a:cs typeface="Cambria Math"/>
              </a:rPr>
              <a:t>−  </a:t>
            </a:r>
            <a:r>
              <a:rPr sz="2200" spc="-110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22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200" spc="-5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400" spc="-1200" baseline="27777" dirty="0">
                <a:solidFill>
                  <a:srgbClr val="0000FF"/>
                </a:solidFill>
                <a:latin typeface="Cambria Math"/>
                <a:cs typeface="Cambria Math"/>
              </a:rPr>
              <a:t>𝟓𝟓</a:t>
            </a:r>
            <a:endParaRPr sz="2400" baseline="27777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E66C7D"/>
              </a:buClr>
              <a:buFont typeface="Microsoft Sans Serif"/>
              <a:buChar char="▪"/>
              <a:tabLst>
                <a:tab pos="241300" algn="l"/>
              </a:tabLst>
            </a:pP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example: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5218" y="5217439"/>
            <a:ext cx="1266190" cy="223520"/>
          </a:xfrm>
          <a:custGeom>
            <a:avLst/>
            <a:gdLst/>
            <a:ahLst/>
            <a:cxnLst/>
            <a:rect l="l" t="t" r="r" b="b"/>
            <a:pathLst>
              <a:path w="1266189" h="223520">
                <a:moveTo>
                  <a:pt x="292696" y="3175"/>
                </a:moveTo>
                <a:lnTo>
                  <a:pt x="274586" y="3175"/>
                </a:lnTo>
                <a:lnTo>
                  <a:pt x="274586" y="221983"/>
                </a:lnTo>
                <a:lnTo>
                  <a:pt x="292696" y="221983"/>
                </a:lnTo>
                <a:lnTo>
                  <a:pt x="292696" y="3175"/>
                </a:lnTo>
                <a:close/>
              </a:path>
              <a:path w="1266189" h="223520">
                <a:moveTo>
                  <a:pt x="1195019" y="0"/>
                </a:moveTo>
                <a:lnTo>
                  <a:pt x="1191844" y="9055"/>
                </a:lnTo>
                <a:lnTo>
                  <a:pt x="1204752" y="14663"/>
                </a:lnTo>
                <a:lnTo>
                  <a:pt x="1215855" y="22420"/>
                </a:lnTo>
                <a:lnTo>
                  <a:pt x="1238396" y="58369"/>
                </a:lnTo>
                <a:lnTo>
                  <a:pt x="1245806" y="110413"/>
                </a:lnTo>
                <a:lnTo>
                  <a:pt x="1244980" y="130083"/>
                </a:lnTo>
                <a:lnTo>
                  <a:pt x="1232585" y="178244"/>
                </a:lnTo>
                <a:lnTo>
                  <a:pt x="1204903" y="208360"/>
                </a:lnTo>
                <a:lnTo>
                  <a:pt x="1192199" y="213994"/>
                </a:lnTo>
                <a:lnTo>
                  <a:pt x="1195019" y="223050"/>
                </a:lnTo>
                <a:lnTo>
                  <a:pt x="1237633" y="197725"/>
                </a:lnTo>
                <a:lnTo>
                  <a:pt x="1261564" y="150985"/>
                </a:lnTo>
                <a:lnTo>
                  <a:pt x="1266151" y="111582"/>
                </a:lnTo>
                <a:lnTo>
                  <a:pt x="1265001" y="91136"/>
                </a:lnTo>
                <a:lnTo>
                  <a:pt x="1247749" y="39103"/>
                </a:lnTo>
                <a:lnTo>
                  <a:pt x="1211187" y="5843"/>
                </a:lnTo>
                <a:lnTo>
                  <a:pt x="1195019" y="0"/>
                </a:lnTo>
                <a:close/>
              </a:path>
              <a:path w="1266189" h="223520">
                <a:moveTo>
                  <a:pt x="71132" y="0"/>
                </a:moveTo>
                <a:lnTo>
                  <a:pt x="28598" y="25394"/>
                </a:lnTo>
                <a:lnTo>
                  <a:pt x="4600" y="72242"/>
                </a:lnTo>
                <a:lnTo>
                  <a:pt x="0" y="111582"/>
                </a:lnTo>
                <a:lnTo>
                  <a:pt x="1147" y="132072"/>
                </a:lnTo>
                <a:lnTo>
                  <a:pt x="18351" y="184073"/>
                </a:lnTo>
                <a:lnTo>
                  <a:pt x="54916" y="217213"/>
                </a:lnTo>
                <a:lnTo>
                  <a:pt x="71132" y="223050"/>
                </a:lnTo>
                <a:lnTo>
                  <a:pt x="73964" y="213994"/>
                </a:lnTo>
                <a:lnTo>
                  <a:pt x="61253" y="208360"/>
                </a:lnTo>
                <a:lnTo>
                  <a:pt x="50285" y="200525"/>
                </a:lnTo>
                <a:lnTo>
                  <a:pt x="27787" y="163997"/>
                </a:lnTo>
                <a:lnTo>
                  <a:pt x="20345" y="110413"/>
                </a:lnTo>
                <a:lnTo>
                  <a:pt x="21171" y="91379"/>
                </a:lnTo>
                <a:lnTo>
                  <a:pt x="33578" y="44386"/>
                </a:lnTo>
                <a:lnTo>
                  <a:pt x="61446" y="14663"/>
                </a:lnTo>
                <a:lnTo>
                  <a:pt x="74307" y="9055"/>
                </a:lnTo>
                <a:lnTo>
                  <a:pt x="711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32636" y="5156708"/>
            <a:ext cx="169227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90" dirty="0">
                <a:solidFill>
                  <a:srgbClr val="6BB76D"/>
                </a:solidFill>
                <a:latin typeface="Microsoft Sans Serif"/>
                <a:cs typeface="Microsoft Sans Serif"/>
              </a:rPr>
              <a:t>▪</a:t>
            </a:r>
            <a:r>
              <a:rPr sz="1900" spc="65" dirty="0">
                <a:solidFill>
                  <a:srgbClr val="6BB76D"/>
                </a:solidFill>
                <a:latin typeface="Microsoft Sans Serif"/>
                <a:cs typeface="Microsoft Sans Serif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2025" spc="-997" baseline="-16460" dirty="0">
                <a:solidFill>
                  <a:srgbClr val="0000FF"/>
                </a:solidFill>
                <a:latin typeface="Cambria Math"/>
                <a:cs typeface="Cambria Math"/>
              </a:rPr>
              <a:t>𝒇𝒇</a:t>
            </a:r>
            <a:r>
              <a:rPr sz="2025" baseline="-1646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025" spc="52" baseline="-1646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𝑿𝑿</a:t>
            </a:r>
            <a:r>
              <a:rPr sz="1900" spc="19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1900" spc="1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5" dirty="0">
                <a:solidFill>
                  <a:srgbClr val="0000FF"/>
                </a:solidFill>
                <a:latin typeface="Cambria Math"/>
                <a:cs typeface="Cambria Math"/>
              </a:rPr>
              <a:t>= </a:t>
            </a:r>
            <a:r>
              <a:rPr sz="1900" spc="12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𝟎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𝟎</a:t>
            </a:r>
            <a:r>
              <a:rPr sz="1900" spc="-5" dirty="0">
                <a:solidFill>
                  <a:srgbClr val="0000FF"/>
                </a:solidFill>
                <a:latin typeface="Cambria Math"/>
                <a:cs typeface="Cambria Math"/>
              </a:rPr>
              <a:t>.</a:t>
            </a:r>
            <a:r>
              <a:rPr sz="1900" spc="-114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𝟓𝟓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67582" y="5156708"/>
            <a:ext cx="137541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1900" spc="12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𝟎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𝟎</a:t>
            </a:r>
            <a:r>
              <a:rPr sz="1900" spc="-5" dirty="0">
                <a:solidFill>
                  <a:srgbClr val="0000FF"/>
                </a:solidFill>
                <a:latin typeface="Cambria Math"/>
                <a:cs typeface="Cambria Math"/>
              </a:rPr>
              <a:t>.</a:t>
            </a:r>
            <a:r>
              <a:rPr sz="1900" spc="-114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𝟎𝟎𝟎𝟎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𝟑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𝟑𝟎𝟎𝟎𝟎𝟎𝟎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32636" y="5635244"/>
            <a:ext cx="47307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90" dirty="0">
                <a:solidFill>
                  <a:srgbClr val="6BB76D"/>
                </a:solidFill>
                <a:latin typeface="Microsoft Sans Serif"/>
                <a:cs typeface="Microsoft Sans Serif"/>
              </a:rPr>
              <a:t>▪ 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2025" spc="-997" baseline="-16460" dirty="0">
                <a:solidFill>
                  <a:srgbClr val="0000FF"/>
                </a:solidFill>
                <a:latin typeface="Cambria Math"/>
                <a:cs typeface="Cambria Math"/>
              </a:rPr>
              <a:t>𝒇𝒇</a:t>
            </a:r>
            <a:endParaRPr sz="2025" baseline="-1646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64372" y="5610580"/>
            <a:ext cx="1032510" cy="397510"/>
          </a:xfrm>
          <a:custGeom>
            <a:avLst/>
            <a:gdLst/>
            <a:ahLst/>
            <a:cxnLst/>
            <a:rect l="l" t="t" r="r" b="b"/>
            <a:pathLst>
              <a:path w="1032510" h="397510">
                <a:moveTo>
                  <a:pt x="312508" y="1181"/>
                </a:moveTo>
                <a:lnTo>
                  <a:pt x="293344" y="1181"/>
                </a:lnTo>
                <a:lnTo>
                  <a:pt x="293344" y="396227"/>
                </a:lnTo>
                <a:lnTo>
                  <a:pt x="312508" y="396227"/>
                </a:lnTo>
                <a:lnTo>
                  <a:pt x="312508" y="1181"/>
                </a:lnTo>
                <a:close/>
              </a:path>
              <a:path w="1032510" h="397510">
                <a:moveTo>
                  <a:pt x="946378" y="0"/>
                </a:moveTo>
                <a:lnTo>
                  <a:pt x="942619" y="9410"/>
                </a:lnTo>
                <a:lnTo>
                  <a:pt x="957423" y="21445"/>
                </a:lnTo>
                <a:lnTo>
                  <a:pt x="970557" y="37088"/>
                </a:lnTo>
                <a:lnTo>
                  <a:pt x="991819" y="79197"/>
                </a:lnTo>
                <a:lnTo>
                  <a:pt x="1005271" y="133735"/>
                </a:lnTo>
                <a:lnTo>
                  <a:pt x="1009751" y="198704"/>
                </a:lnTo>
                <a:lnTo>
                  <a:pt x="1008639" y="231965"/>
                </a:lnTo>
                <a:lnTo>
                  <a:pt x="999737" y="291344"/>
                </a:lnTo>
                <a:lnTo>
                  <a:pt x="982183" y="340545"/>
                </a:lnTo>
                <a:lnTo>
                  <a:pt x="957518" y="375701"/>
                </a:lnTo>
                <a:lnTo>
                  <a:pt x="942619" y="387769"/>
                </a:lnTo>
                <a:lnTo>
                  <a:pt x="946378" y="397167"/>
                </a:lnTo>
                <a:lnTo>
                  <a:pt x="981727" y="368893"/>
                </a:lnTo>
                <a:lnTo>
                  <a:pt x="1008989" y="323570"/>
                </a:lnTo>
                <a:lnTo>
                  <a:pt x="1026402" y="265371"/>
                </a:lnTo>
                <a:lnTo>
                  <a:pt x="1032205" y="198475"/>
                </a:lnTo>
                <a:lnTo>
                  <a:pt x="1030754" y="163759"/>
                </a:lnTo>
                <a:lnTo>
                  <a:pt x="1019148" y="101204"/>
                </a:lnTo>
                <a:lnTo>
                  <a:pt x="996368" y="48766"/>
                </a:lnTo>
                <a:lnTo>
                  <a:pt x="965064" y="12085"/>
                </a:lnTo>
                <a:lnTo>
                  <a:pt x="946378" y="0"/>
                </a:lnTo>
                <a:close/>
              </a:path>
              <a:path w="1032510" h="397510">
                <a:moveTo>
                  <a:pt x="85712" y="0"/>
                </a:moveTo>
                <a:lnTo>
                  <a:pt x="50460" y="28340"/>
                </a:lnTo>
                <a:lnTo>
                  <a:pt x="23228" y="73367"/>
                </a:lnTo>
                <a:lnTo>
                  <a:pt x="5808" y="131335"/>
                </a:lnTo>
                <a:lnTo>
                  <a:pt x="0" y="198475"/>
                </a:lnTo>
                <a:lnTo>
                  <a:pt x="1452" y="233011"/>
                </a:lnTo>
                <a:lnTo>
                  <a:pt x="13067" y="295557"/>
                </a:lnTo>
                <a:lnTo>
                  <a:pt x="35841" y="348364"/>
                </a:lnTo>
                <a:lnTo>
                  <a:pt x="67083" y="385160"/>
                </a:lnTo>
                <a:lnTo>
                  <a:pt x="85712" y="397167"/>
                </a:lnTo>
                <a:lnTo>
                  <a:pt x="89598" y="387769"/>
                </a:lnTo>
                <a:lnTo>
                  <a:pt x="74651" y="375701"/>
                </a:lnTo>
                <a:lnTo>
                  <a:pt x="61437" y="359959"/>
                </a:lnTo>
                <a:lnTo>
                  <a:pt x="40220" y="317461"/>
                </a:lnTo>
                <a:lnTo>
                  <a:pt x="26904" y="262845"/>
                </a:lnTo>
                <a:lnTo>
                  <a:pt x="22466" y="198704"/>
                </a:lnTo>
                <a:lnTo>
                  <a:pt x="23585" y="164916"/>
                </a:lnTo>
                <a:lnTo>
                  <a:pt x="32544" y="105162"/>
                </a:lnTo>
                <a:lnTo>
                  <a:pt x="50190" y="56339"/>
                </a:lnTo>
                <a:lnTo>
                  <a:pt x="74793" y="21445"/>
                </a:lnTo>
                <a:lnTo>
                  <a:pt x="89598" y="9410"/>
                </a:lnTo>
                <a:lnTo>
                  <a:pt x="857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81376" y="5563361"/>
            <a:ext cx="13081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665" dirty="0">
                <a:solidFill>
                  <a:srgbClr val="0000FF"/>
                </a:solidFill>
                <a:latin typeface="Cambria Math"/>
                <a:cs typeface="Cambria Math"/>
              </a:rPr>
              <a:t>𝟑𝟑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94076" y="580796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148332" y="5635244"/>
            <a:ext cx="239776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9"/>
              </a:lnSpc>
              <a:tabLst>
                <a:tab pos="1035050" algn="l"/>
              </a:tabLst>
            </a:pP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𝑿𝑿</a:t>
            </a:r>
            <a:r>
              <a:rPr sz="1900" spc="2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𝚯𝚯</a:t>
            </a:r>
            <a:r>
              <a:rPr sz="1900" spc="1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5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190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1900" spc="-5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1900" spc="12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𝟎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𝟎</a:t>
            </a:r>
            <a:r>
              <a:rPr sz="1900" spc="-5" dirty="0">
                <a:solidFill>
                  <a:srgbClr val="0000FF"/>
                </a:solidFill>
                <a:latin typeface="Cambria Math"/>
                <a:cs typeface="Cambria Math"/>
              </a:rPr>
              <a:t>. </a:t>
            </a:r>
            <a:r>
              <a:rPr sz="1900" spc="-1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𝟎𝟎𝟎𝟎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𝟓</a:t>
            </a:r>
            <a:r>
              <a:rPr sz="1900" spc="-950" dirty="0">
                <a:solidFill>
                  <a:srgbClr val="0000FF"/>
                </a:solidFill>
                <a:latin typeface="Cambria Math"/>
                <a:cs typeface="Cambria Math"/>
              </a:rPr>
              <a:t>𝟓𝟎𝟎𝟎</a:t>
            </a:r>
            <a:r>
              <a:rPr sz="1900" spc="-965" dirty="0">
                <a:solidFill>
                  <a:srgbClr val="0000FF"/>
                </a:solidFill>
                <a:latin typeface="Cambria Math"/>
                <a:cs typeface="Cambria Math"/>
              </a:rPr>
              <a:t>𝟎</a:t>
            </a:r>
            <a:r>
              <a:rPr sz="1900" spc="-955" dirty="0">
                <a:solidFill>
                  <a:srgbClr val="0000FF"/>
                </a:solidFill>
                <a:latin typeface="Cambria Math"/>
                <a:cs typeface="Cambria Math"/>
              </a:rPr>
              <a:t>𝟎𝟎</a:t>
            </a:r>
            <a:endParaRPr sz="1900">
              <a:latin typeface="Cambria Math"/>
              <a:cs typeface="Cambria Math"/>
            </a:endParaRPr>
          </a:p>
          <a:p>
            <a:pPr marL="745490">
              <a:lnSpc>
                <a:spcPts val="1230"/>
              </a:lnSpc>
            </a:pPr>
            <a:r>
              <a:rPr sz="1350" spc="-665" dirty="0">
                <a:solidFill>
                  <a:srgbClr val="0000FF"/>
                </a:solidFill>
                <a:latin typeface="Cambria Math"/>
                <a:cs typeface="Cambria Math"/>
              </a:rPr>
              <a:t>𝟖𝟖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6563" y="6041135"/>
            <a:ext cx="5194300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2400" spc="245" dirty="0">
                <a:solidFill>
                  <a:srgbClr val="60B5CC"/>
                </a:solidFill>
                <a:latin typeface="Microsoft Sans Serif"/>
                <a:cs typeface="Microsoft Sans Serif"/>
              </a:rPr>
              <a:t>▪	</a:t>
            </a:r>
            <a:r>
              <a:rPr sz="2400" b="1" spc="-5" dirty="0">
                <a:solidFill>
                  <a:srgbClr val="D60093"/>
                </a:solidFill>
                <a:latin typeface="Calibri"/>
                <a:cs typeface="Calibri"/>
              </a:rPr>
              <a:t>Wh</a:t>
            </a:r>
            <a:r>
              <a:rPr sz="2400" b="1" spc="-25" dirty="0">
                <a:solidFill>
                  <a:srgbClr val="D60093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D60093"/>
                </a:solidFill>
                <a:latin typeface="Calibri"/>
                <a:cs typeface="Calibri"/>
              </a:rPr>
              <a:t>t</a:t>
            </a:r>
            <a:r>
              <a:rPr sz="2400" b="1" spc="5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D60093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D60093"/>
                </a:solidFill>
                <a:latin typeface="Calibri"/>
                <a:cs typeface="Calibri"/>
              </a:rPr>
              <a:t>s </a:t>
            </a:r>
            <a:r>
              <a:rPr sz="2400" spc="-1285" dirty="0">
                <a:solidFill>
                  <a:srgbClr val="D60093"/>
                </a:solidFill>
                <a:latin typeface="Cambria Math"/>
                <a:cs typeface="Cambria Math"/>
              </a:rPr>
              <a:t>𝐚𝐚𝐚</a:t>
            </a:r>
            <a:r>
              <a:rPr sz="2400" spc="-1290" dirty="0">
                <a:solidFill>
                  <a:srgbClr val="D60093"/>
                </a:solidFill>
                <a:latin typeface="Cambria Math"/>
                <a:cs typeface="Cambria Math"/>
              </a:rPr>
              <a:t>𝐚</a:t>
            </a:r>
            <a:r>
              <a:rPr sz="2400" spc="-1225" dirty="0">
                <a:solidFill>
                  <a:srgbClr val="D60093"/>
                </a:solidFill>
                <a:latin typeface="Cambria Math"/>
                <a:cs typeface="Cambria Math"/>
              </a:rPr>
              <a:t>𝐚𝐚</a:t>
            </a:r>
            <a:r>
              <a:rPr sz="2400" spc="10" dirty="0">
                <a:solidFill>
                  <a:srgbClr val="D60093"/>
                </a:solidFill>
                <a:latin typeface="Cambria Math"/>
                <a:cs typeface="Cambria Math"/>
              </a:rPr>
              <a:t> </a:t>
            </a:r>
            <a:r>
              <a:rPr sz="2400" spc="-1200" dirty="0">
                <a:solidFill>
                  <a:srgbClr val="D60093"/>
                </a:solidFill>
                <a:latin typeface="Cambria Math"/>
                <a:cs typeface="Cambria Math"/>
              </a:rPr>
              <a:t>𝐦𝐦𝐚𝐚</a:t>
            </a:r>
            <a:r>
              <a:rPr sz="2400" spc="-1205" dirty="0">
                <a:solidFill>
                  <a:srgbClr val="D60093"/>
                </a:solidFill>
                <a:latin typeface="Cambria Math"/>
                <a:cs typeface="Cambria Math"/>
              </a:rPr>
              <a:t>𝐱</a:t>
            </a:r>
            <a:r>
              <a:rPr sz="2400" spc="-1135" dirty="0">
                <a:solidFill>
                  <a:srgbClr val="D60093"/>
                </a:solidFill>
                <a:latin typeface="Cambria Math"/>
                <a:cs typeface="Cambria Math"/>
              </a:rPr>
              <a:t>𝐱</a:t>
            </a:r>
            <a:r>
              <a:rPr sz="2625" spc="-1312" baseline="-15873" dirty="0">
                <a:solidFill>
                  <a:srgbClr val="D60093"/>
                </a:solidFill>
                <a:latin typeface="Cambria Math"/>
                <a:cs typeface="Cambria Math"/>
              </a:rPr>
              <a:t>𝚯𝚯</a:t>
            </a:r>
            <a:r>
              <a:rPr sz="2625" spc="112" baseline="-15873" dirty="0">
                <a:solidFill>
                  <a:srgbClr val="D60093"/>
                </a:solidFill>
                <a:latin typeface="Cambria Math"/>
                <a:cs typeface="Cambria Math"/>
              </a:rPr>
              <a:t> </a:t>
            </a:r>
            <a:r>
              <a:rPr sz="2400" spc="-1200" dirty="0">
                <a:solidFill>
                  <a:srgbClr val="D60093"/>
                </a:solidFill>
                <a:latin typeface="Cambria Math"/>
                <a:cs typeface="Cambria Math"/>
              </a:rPr>
              <a:t>𝑷</a:t>
            </a:r>
            <a:r>
              <a:rPr sz="2400" spc="-1205" dirty="0">
                <a:solidFill>
                  <a:srgbClr val="D60093"/>
                </a:solidFill>
                <a:latin typeface="Cambria Math"/>
                <a:cs typeface="Cambria Math"/>
              </a:rPr>
              <a:t>𝑷</a:t>
            </a:r>
            <a:r>
              <a:rPr sz="2625" spc="-1312" baseline="-15873" dirty="0">
                <a:solidFill>
                  <a:srgbClr val="D60093"/>
                </a:solidFill>
                <a:latin typeface="Cambria Math"/>
                <a:cs typeface="Cambria Math"/>
              </a:rPr>
              <a:t>𝒇</a:t>
            </a:r>
            <a:r>
              <a:rPr sz="2625" spc="-1200" baseline="-15873" dirty="0">
                <a:solidFill>
                  <a:srgbClr val="D60093"/>
                </a:solidFill>
                <a:latin typeface="Cambria Math"/>
                <a:cs typeface="Cambria Math"/>
              </a:rPr>
              <a:t>𝒇</a:t>
            </a:r>
            <a:r>
              <a:rPr sz="2400" dirty="0">
                <a:solidFill>
                  <a:srgbClr val="D60093"/>
                </a:solidFill>
                <a:latin typeface="Cambria Math"/>
                <a:cs typeface="Cambria Math"/>
              </a:rPr>
              <a:t>(</a:t>
            </a:r>
            <a:r>
              <a:rPr sz="2400" spc="-1205" dirty="0">
                <a:solidFill>
                  <a:srgbClr val="D60093"/>
                </a:solidFill>
                <a:latin typeface="Cambria Math"/>
                <a:cs typeface="Cambria Math"/>
              </a:rPr>
              <a:t>𝑿</a:t>
            </a:r>
            <a:r>
              <a:rPr sz="2400" spc="-1200" dirty="0">
                <a:solidFill>
                  <a:srgbClr val="D60093"/>
                </a:solidFill>
                <a:latin typeface="Cambria Math"/>
                <a:cs typeface="Cambria Math"/>
              </a:rPr>
              <a:t>𝑿</a:t>
            </a:r>
            <a:r>
              <a:rPr sz="2400" spc="-5" dirty="0">
                <a:solidFill>
                  <a:srgbClr val="D60093"/>
                </a:solidFill>
                <a:latin typeface="Cambria Math"/>
                <a:cs typeface="Cambria Math"/>
              </a:rPr>
              <a:t>|</a:t>
            </a:r>
            <a:r>
              <a:rPr sz="2400" spc="-1205" dirty="0">
                <a:solidFill>
                  <a:srgbClr val="D60093"/>
                </a:solidFill>
                <a:latin typeface="Cambria Math"/>
                <a:cs typeface="Cambria Math"/>
              </a:rPr>
              <a:t>𝚯𝚯</a:t>
            </a:r>
            <a:r>
              <a:rPr sz="2400" dirty="0">
                <a:solidFill>
                  <a:srgbClr val="D60093"/>
                </a:solidFill>
                <a:latin typeface="Cambria Math"/>
                <a:cs typeface="Cambria Math"/>
              </a:rPr>
              <a:t>)</a:t>
            </a:r>
            <a:r>
              <a:rPr sz="2400" b="1" dirty="0">
                <a:solidFill>
                  <a:srgbClr val="D60093"/>
                </a:solidFill>
                <a:latin typeface="Calibri"/>
                <a:cs typeface="Calibri"/>
              </a:rPr>
              <a:t>?  </a:t>
            </a:r>
            <a:r>
              <a:rPr sz="2400" spc="-1205" dirty="0">
                <a:latin typeface="Cambria Math"/>
                <a:cs typeface="Cambria Math"/>
              </a:rPr>
              <a:t>𝚯𝚯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𝟑𝟑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spc="-1205" dirty="0">
                <a:latin typeface="Cambria Math"/>
                <a:cs typeface="Cambria Math"/>
              </a:rPr>
              <a:t>𝟖𝟖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67460" y="6460744"/>
            <a:ext cx="51003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E66C7D"/>
              </a:buClr>
              <a:buFont typeface="Microsoft Sans Serif"/>
              <a:buChar char="▪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Our </a:t>
            </a: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spc="-10" dirty="0">
                <a:latin typeface="Calibri"/>
                <a:cs typeface="Calibri"/>
              </a:rPr>
              <a:t>was </a:t>
            </a:r>
            <a:r>
              <a:rPr sz="2000" spc="-15" dirty="0">
                <a:latin typeface="Calibri"/>
                <a:cs typeface="Calibri"/>
              </a:rPr>
              <a:t>generated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coin with </a:t>
            </a:r>
            <a:r>
              <a:rPr sz="2000" dirty="0">
                <a:latin typeface="Calibri"/>
                <a:cs typeface="Calibri"/>
              </a:rPr>
              <a:t>bias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3/8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8640" y="6729983"/>
            <a:ext cx="49403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950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4759" y="6741794"/>
            <a:ext cx="14814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855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18994" y="6713219"/>
            <a:ext cx="1416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36003" y="4416756"/>
            <a:ext cx="2207996" cy="2231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10044" y="5249888"/>
            <a:ext cx="212090" cy="545465"/>
          </a:xfrm>
          <a:custGeom>
            <a:avLst/>
            <a:gdLst/>
            <a:ahLst/>
            <a:cxnLst/>
            <a:rect l="l" t="t" r="r" b="b"/>
            <a:pathLst>
              <a:path w="212090" h="545464">
                <a:moveTo>
                  <a:pt x="209283" y="267779"/>
                </a:moveTo>
                <a:lnTo>
                  <a:pt x="1562" y="267779"/>
                </a:lnTo>
                <a:lnTo>
                  <a:pt x="1562" y="284975"/>
                </a:lnTo>
                <a:lnTo>
                  <a:pt x="209283" y="284975"/>
                </a:lnTo>
                <a:lnTo>
                  <a:pt x="209283" y="267779"/>
                </a:lnTo>
                <a:close/>
              </a:path>
              <a:path w="212090" h="545464">
                <a:moveTo>
                  <a:pt x="105930" y="0"/>
                </a:moveTo>
                <a:lnTo>
                  <a:pt x="52106" y="9831"/>
                </a:lnTo>
                <a:lnTo>
                  <a:pt x="13573" y="38725"/>
                </a:lnTo>
                <a:lnTo>
                  <a:pt x="0" y="67538"/>
                </a:lnTo>
                <a:lnTo>
                  <a:pt x="8597" y="70548"/>
                </a:lnTo>
                <a:lnTo>
                  <a:pt x="13915" y="58290"/>
                </a:lnTo>
                <a:lnTo>
                  <a:pt x="21287" y="47737"/>
                </a:lnTo>
                <a:lnTo>
                  <a:pt x="55406" y="26346"/>
                </a:lnTo>
                <a:lnTo>
                  <a:pt x="104813" y="19316"/>
                </a:lnTo>
                <a:lnTo>
                  <a:pt x="177295" y="19316"/>
                </a:lnTo>
                <a:lnTo>
                  <a:pt x="174739" y="17411"/>
                </a:lnTo>
                <a:lnTo>
                  <a:pt x="159787" y="9794"/>
                </a:lnTo>
                <a:lnTo>
                  <a:pt x="143335" y="4352"/>
                </a:lnTo>
                <a:lnTo>
                  <a:pt x="125383" y="1088"/>
                </a:lnTo>
                <a:lnTo>
                  <a:pt x="105930" y="0"/>
                </a:lnTo>
                <a:close/>
              </a:path>
              <a:path w="212090" h="545464">
                <a:moveTo>
                  <a:pt x="177295" y="19316"/>
                </a:moveTo>
                <a:lnTo>
                  <a:pt x="104813" y="19316"/>
                </a:lnTo>
                <a:lnTo>
                  <a:pt x="123489" y="20100"/>
                </a:lnTo>
                <a:lnTo>
                  <a:pt x="140447" y="22453"/>
                </a:lnTo>
                <a:lnTo>
                  <a:pt x="180837" y="38980"/>
                </a:lnTo>
                <a:lnTo>
                  <a:pt x="203149" y="70218"/>
                </a:lnTo>
                <a:lnTo>
                  <a:pt x="211747" y="67538"/>
                </a:lnTo>
                <a:lnTo>
                  <a:pt x="206211" y="52139"/>
                </a:lnTo>
                <a:lnTo>
                  <a:pt x="198196" y="38650"/>
                </a:lnTo>
                <a:lnTo>
                  <a:pt x="187704" y="27074"/>
                </a:lnTo>
                <a:lnTo>
                  <a:pt x="177295" y="19316"/>
                </a:lnTo>
                <a:close/>
              </a:path>
              <a:path w="212090" h="545464">
                <a:moveTo>
                  <a:pt x="8597" y="474878"/>
                </a:moveTo>
                <a:lnTo>
                  <a:pt x="0" y="477900"/>
                </a:lnTo>
                <a:lnTo>
                  <a:pt x="5566" y="493293"/>
                </a:lnTo>
                <a:lnTo>
                  <a:pt x="13573" y="506707"/>
                </a:lnTo>
                <a:lnTo>
                  <a:pt x="52106" y="535595"/>
                </a:lnTo>
                <a:lnTo>
                  <a:pt x="105930" y="545426"/>
                </a:lnTo>
                <a:lnTo>
                  <a:pt x="125408" y="544334"/>
                </a:lnTo>
                <a:lnTo>
                  <a:pt x="143388" y="541056"/>
                </a:lnTo>
                <a:lnTo>
                  <a:pt x="159861" y="535595"/>
                </a:lnTo>
                <a:lnTo>
                  <a:pt x="174739" y="528015"/>
                </a:lnTo>
                <a:lnTo>
                  <a:pt x="177295" y="526110"/>
                </a:lnTo>
                <a:lnTo>
                  <a:pt x="104813" y="526110"/>
                </a:lnTo>
                <a:lnTo>
                  <a:pt x="86744" y="525326"/>
                </a:lnTo>
                <a:lnTo>
                  <a:pt x="42138" y="513562"/>
                </a:lnTo>
                <a:lnTo>
                  <a:pt x="13915" y="487091"/>
                </a:lnTo>
                <a:lnTo>
                  <a:pt x="8597" y="474878"/>
                </a:lnTo>
                <a:close/>
              </a:path>
              <a:path w="212090" h="545464">
                <a:moveTo>
                  <a:pt x="203149" y="475221"/>
                </a:moveTo>
                <a:lnTo>
                  <a:pt x="180837" y="506457"/>
                </a:lnTo>
                <a:lnTo>
                  <a:pt x="140447" y="522974"/>
                </a:lnTo>
                <a:lnTo>
                  <a:pt x="104813" y="526110"/>
                </a:lnTo>
                <a:lnTo>
                  <a:pt x="177295" y="526110"/>
                </a:lnTo>
                <a:lnTo>
                  <a:pt x="187704" y="518352"/>
                </a:lnTo>
                <a:lnTo>
                  <a:pt x="198196" y="506777"/>
                </a:lnTo>
                <a:lnTo>
                  <a:pt x="206226" y="493250"/>
                </a:lnTo>
                <a:lnTo>
                  <a:pt x="211747" y="477900"/>
                </a:lnTo>
                <a:lnTo>
                  <a:pt x="203149" y="4752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82499" y="5312054"/>
            <a:ext cx="290195" cy="777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dirty="0">
                <a:latin typeface="Cambria Math"/>
                <a:cs typeface="Cambria Math"/>
              </a:rPr>
              <a:t>𝑷</a:t>
            </a:r>
            <a:r>
              <a:rPr sz="1800" spc="-5" dirty="0">
                <a:latin typeface="Cambria Math"/>
                <a:cs typeface="Cambria Math"/>
              </a:rPr>
              <a:t>𝑷</a:t>
            </a:r>
            <a:r>
              <a:rPr sz="1950" baseline="-14957" dirty="0">
                <a:latin typeface="Cambria Math"/>
                <a:cs typeface="Cambria Math"/>
              </a:rPr>
              <a:t>𝒇𝒇 </a:t>
            </a:r>
            <a:r>
              <a:rPr sz="1950" spc="3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𝑿𝑿</a:t>
            </a:r>
            <a:r>
              <a:rPr sz="1800" spc="18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𝚯𝚯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02575" y="6577541"/>
            <a:ext cx="1905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05" dirty="0">
                <a:latin typeface="Cambria Math"/>
                <a:cs typeface="Cambria Math"/>
              </a:rPr>
              <a:t>𝚯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15592" y="4611623"/>
            <a:ext cx="9658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720" dirty="0">
                <a:latin typeface="Cambria Math"/>
                <a:cs typeface="Cambria Math"/>
              </a:rPr>
              <a:t>𝚯𝚯</a:t>
            </a:r>
            <a:r>
              <a:rPr sz="1950" spc="-1080" baseline="27777" dirty="0">
                <a:latin typeface="Cambria Math"/>
                <a:cs typeface="Cambria Math"/>
              </a:rPr>
              <a:t>∗</a:t>
            </a:r>
            <a:r>
              <a:rPr sz="1950" spc="-120" baseline="2777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  </a:t>
            </a:r>
            <a:r>
              <a:rPr sz="1800" spc="-790" dirty="0">
                <a:latin typeface="Cambria Math"/>
                <a:cs typeface="Cambria Math"/>
              </a:rPr>
              <a:t>𝟑𝟑/𝟖𝟖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8640" y="6729983"/>
            <a:ext cx="494030" cy="128270"/>
          </a:xfrm>
          <a:custGeom>
            <a:avLst/>
            <a:gdLst/>
            <a:ahLst/>
            <a:cxnLst/>
            <a:rect l="l" t="t" r="r" b="b"/>
            <a:pathLst>
              <a:path w="494030" h="128270">
                <a:moveTo>
                  <a:pt x="0" y="128016"/>
                </a:moveTo>
                <a:lnTo>
                  <a:pt x="493776" y="128016"/>
                </a:lnTo>
                <a:lnTo>
                  <a:pt x="493776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4759" y="6748271"/>
            <a:ext cx="1481455" cy="100965"/>
          </a:xfrm>
          <a:custGeom>
            <a:avLst/>
            <a:gdLst/>
            <a:ahLst/>
            <a:cxnLst/>
            <a:rect l="l" t="t" r="r" b="b"/>
            <a:pathLst>
              <a:path w="1481454" h="100965">
                <a:moveTo>
                  <a:pt x="0" y="100583"/>
                </a:moveTo>
                <a:lnTo>
                  <a:pt x="1481327" y="100583"/>
                </a:lnTo>
                <a:lnTo>
                  <a:pt x="1481327" y="0"/>
                </a:lnTo>
                <a:lnTo>
                  <a:pt x="0" y="0"/>
                </a:lnTo>
                <a:lnTo>
                  <a:pt x="0" y="100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2" y="1308602"/>
            <a:ext cx="9099971" cy="5406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12420"/>
            <a:ext cx="5547360" cy="50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810" y="1265986"/>
            <a:ext cx="6336703" cy="5463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7143" y="1344955"/>
            <a:ext cx="3489960" cy="2134235"/>
          </a:xfrm>
          <a:custGeom>
            <a:avLst/>
            <a:gdLst/>
            <a:ahLst/>
            <a:cxnLst/>
            <a:rect l="l" t="t" r="r" b="b"/>
            <a:pathLst>
              <a:path w="3489959" h="2134235">
                <a:moveTo>
                  <a:pt x="1462912" y="1398244"/>
                </a:moveTo>
                <a:lnTo>
                  <a:pt x="594436" y="1398244"/>
                </a:lnTo>
                <a:lnTo>
                  <a:pt x="0" y="2133841"/>
                </a:lnTo>
                <a:lnTo>
                  <a:pt x="1462912" y="1398244"/>
                </a:lnTo>
                <a:close/>
              </a:path>
              <a:path w="3489959" h="2134235">
                <a:moveTo>
                  <a:pt x="3256305" y="0"/>
                </a:moveTo>
                <a:lnTo>
                  <a:pt x="248500" y="0"/>
                </a:lnTo>
                <a:lnTo>
                  <a:pt x="201535" y="4734"/>
                </a:lnTo>
                <a:lnTo>
                  <a:pt x="157791" y="18314"/>
                </a:lnTo>
                <a:lnTo>
                  <a:pt x="118205" y="39801"/>
                </a:lnTo>
                <a:lnTo>
                  <a:pt x="83715" y="68259"/>
                </a:lnTo>
                <a:lnTo>
                  <a:pt x="55257" y="102749"/>
                </a:lnTo>
                <a:lnTo>
                  <a:pt x="33770" y="142335"/>
                </a:lnTo>
                <a:lnTo>
                  <a:pt x="20190" y="186079"/>
                </a:lnTo>
                <a:lnTo>
                  <a:pt x="15455" y="233045"/>
                </a:lnTo>
                <a:lnTo>
                  <a:pt x="15455" y="1165199"/>
                </a:lnTo>
                <a:lnTo>
                  <a:pt x="20190" y="1212164"/>
                </a:lnTo>
                <a:lnTo>
                  <a:pt x="33770" y="1255908"/>
                </a:lnTo>
                <a:lnTo>
                  <a:pt x="55257" y="1295494"/>
                </a:lnTo>
                <a:lnTo>
                  <a:pt x="83715" y="1329985"/>
                </a:lnTo>
                <a:lnTo>
                  <a:pt x="118205" y="1358442"/>
                </a:lnTo>
                <a:lnTo>
                  <a:pt x="157791" y="1379930"/>
                </a:lnTo>
                <a:lnTo>
                  <a:pt x="201535" y="1393509"/>
                </a:lnTo>
                <a:lnTo>
                  <a:pt x="248500" y="1398244"/>
                </a:lnTo>
                <a:lnTo>
                  <a:pt x="3256305" y="1398244"/>
                </a:lnTo>
                <a:lnTo>
                  <a:pt x="3303274" y="1393509"/>
                </a:lnTo>
                <a:lnTo>
                  <a:pt x="3347020" y="1379930"/>
                </a:lnTo>
                <a:lnTo>
                  <a:pt x="3386606" y="1358442"/>
                </a:lnTo>
                <a:lnTo>
                  <a:pt x="3421095" y="1329985"/>
                </a:lnTo>
                <a:lnTo>
                  <a:pt x="3449551" y="1295494"/>
                </a:lnTo>
                <a:lnTo>
                  <a:pt x="3471037" y="1255908"/>
                </a:lnTo>
                <a:lnTo>
                  <a:pt x="3484616" y="1212164"/>
                </a:lnTo>
                <a:lnTo>
                  <a:pt x="3489350" y="1165199"/>
                </a:lnTo>
                <a:lnTo>
                  <a:pt x="3489350" y="233045"/>
                </a:lnTo>
                <a:lnTo>
                  <a:pt x="3484616" y="186079"/>
                </a:lnTo>
                <a:lnTo>
                  <a:pt x="3471037" y="142335"/>
                </a:lnTo>
                <a:lnTo>
                  <a:pt x="3449551" y="102749"/>
                </a:lnTo>
                <a:lnTo>
                  <a:pt x="3421095" y="68259"/>
                </a:lnTo>
                <a:lnTo>
                  <a:pt x="3386606" y="39801"/>
                </a:lnTo>
                <a:lnTo>
                  <a:pt x="3347020" y="18314"/>
                </a:lnTo>
                <a:lnTo>
                  <a:pt x="3303274" y="4734"/>
                </a:lnTo>
                <a:lnTo>
                  <a:pt x="3256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23141" y="1331099"/>
            <a:ext cx="3537585" cy="2171700"/>
          </a:xfrm>
          <a:custGeom>
            <a:avLst/>
            <a:gdLst/>
            <a:ahLst/>
            <a:cxnLst/>
            <a:rect l="l" t="t" r="r" b="b"/>
            <a:pathLst>
              <a:path w="3537584" h="2171700">
                <a:moveTo>
                  <a:pt x="3395560" y="1409700"/>
                </a:moveTo>
                <a:lnTo>
                  <a:pt x="1484757" y="1409700"/>
                </a:lnTo>
                <a:lnTo>
                  <a:pt x="49102" y="2132574"/>
                </a:lnTo>
                <a:lnTo>
                  <a:pt x="28765" y="2157727"/>
                </a:lnTo>
                <a:lnTo>
                  <a:pt x="28803" y="2159000"/>
                </a:lnTo>
                <a:lnTo>
                  <a:pt x="1879" y="2159000"/>
                </a:lnTo>
                <a:lnTo>
                  <a:pt x="8763" y="2171700"/>
                </a:lnTo>
                <a:lnTo>
                  <a:pt x="31419" y="2171700"/>
                </a:lnTo>
                <a:lnTo>
                  <a:pt x="1489202" y="1438351"/>
                </a:lnTo>
                <a:lnTo>
                  <a:pt x="1489202" y="1422400"/>
                </a:lnTo>
                <a:lnTo>
                  <a:pt x="3388017" y="1422400"/>
                </a:lnTo>
                <a:lnTo>
                  <a:pt x="3395560" y="1409700"/>
                </a:lnTo>
                <a:close/>
              </a:path>
              <a:path w="3537584" h="2171700">
                <a:moveTo>
                  <a:pt x="139" y="2146300"/>
                </a:moveTo>
                <a:lnTo>
                  <a:pt x="0" y="2159000"/>
                </a:lnTo>
                <a:lnTo>
                  <a:pt x="139" y="2146300"/>
                </a:lnTo>
                <a:close/>
              </a:path>
              <a:path w="3537584" h="2171700">
                <a:moveTo>
                  <a:pt x="279" y="2146300"/>
                </a:moveTo>
                <a:lnTo>
                  <a:pt x="139" y="2146300"/>
                </a:lnTo>
                <a:lnTo>
                  <a:pt x="0" y="2159000"/>
                </a:lnTo>
                <a:lnTo>
                  <a:pt x="14401" y="2159000"/>
                </a:lnTo>
                <a:lnTo>
                  <a:pt x="279" y="2146300"/>
                </a:lnTo>
                <a:close/>
              </a:path>
              <a:path w="3537584" h="2171700">
                <a:moveTo>
                  <a:pt x="598347" y="1422400"/>
                </a:moveTo>
                <a:lnTo>
                  <a:pt x="587146" y="1422400"/>
                </a:lnTo>
                <a:lnTo>
                  <a:pt x="1892" y="2146300"/>
                </a:lnTo>
                <a:lnTo>
                  <a:pt x="279" y="2146300"/>
                </a:lnTo>
                <a:lnTo>
                  <a:pt x="14401" y="2159000"/>
                </a:lnTo>
                <a:lnTo>
                  <a:pt x="24003" y="2159000"/>
                </a:lnTo>
                <a:lnTo>
                  <a:pt x="21844" y="2146300"/>
                </a:lnTo>
                <a:lnTo>
                  <a:pt x="49102" y="2132574"/>
                </a:lnTo>
                <a:lnTo>
                  <a:pt x="602773" y="1447800"/>
                </a:lnTo>
                <a:lnTo>
                  <a:pt x="598347" y="1447800"/>
                </a:lnTo>
                <a:lnTo>
                  <a:pt x="598347" y="1422400"/>
                </a:lnTo>
                <a:close/>
              </a:path>
              <a:path w="3537584" h="2171700">
                <a:moveTo>
                  <a:pt x="49102" y="2132574"/>
                </a:moveTo>
                <a:lnTo>
                  <a:pt x="21844" y="2146300"/>
                </a:lnTo>
                <a:lnTo>
                  <a:pt x="24003" y="2159000"/>
                </a:lnTo>
                <a:lnTo>
                  <a:pt x="24003" y="2146300"/>
                </a:lnTo>
                <a:lnTo>
                  <a:pt x="38005" y="2146300"/>
                </a:lnTo>
                <a:lnTo>
                  <a:pt x="49102" y="2132574"/>
                </a:lnTo>
                <a:close/>
              </a:path>
              <a:path w="3537584" h="2171700">
                <a:moveTo>
                  <a:pt x="25019" y="2146300"/>
                </a:moveTo>
                <a:lnTo>
                  <a:pt x="24003" y="2146300"/>
                </a:lnTo>
                <a:lnTo>
                  <a:pt x="24003" y="2159000"/>
                </a:lnTo>
                <a:lnTo>
                  <a:pt x="25019" y="2146300"/>
                </a:lnTo>
                <a:close/>
              </a:path>
              <a:path w="3537584" h="2171700">
                <a:moveTo>
                  <a:pt x="27736" y="2146300"/>
                </a:moveTo>
                <a:lnTo>
                  <a:pt x="25019" y="2146300"/>
                </a:lnTo>
                <a:lnTo>
                  <a:pt x="24003" y="2159000"/>
                </a:lnTo>
                <a:lnTo>
                  <a:pt x="27736" y="2146300"/>
                </a:lnTo>
                <a:close/>
              </a:path>
              <a:path w="3537584" h="2171700">
                <a:moveTo>
                  <a:pt x="28422" y="2146300"/>
                </a:moveTo>
                <a:lnTo>
                  <a:pt x="27736" y="2146300"/>
                </a:lnTo>
                <a:lnTo>
                  <a:pt x="24003" y="2159000"/>
                </a:lnTo>
                <a:lnTo>
                  <a:pt x="27736" y="2159000"/>
                </a:lnTo>
                <a:lnTo>
                  <a:pt x="28765" y="2157727"/>
                </a:lnTo>
                <a:lnTo>
                  <a:pt x="28422" y="2146300"/>
                </a:lnTo>
                <a:close/>
              </a:path>
              <a:path w="3537584" h="2171700">
                <a:moveTo>
                  <a:pt x="28765" y="2157727"/>
                </a:moveTo>
                <a:lnTo>
                  <a:pt x="27736" y="2159000"/>
                </a:lnTo>
                <a:lnTo>
                  <a:pt x="28803" y="2159000"/>
                </a:lnTo>
                <a:lnTo>
                  <a:pt x="28765" y="2157727"/>
                </a:lnTo>
                <a:close/>
              </a:path>
              <a:path w="3537584" h="2171700">
                <a:moveTo>
                  <a:pt x="38005" y="2146300"/>
                </a:moveTo>
                <a:lnTo>
                  <a:pt x="28422" y="2146300"/>
                </a:lnTo>
                <a:lnTo>
                  <a:pt x="28765" y="2157727"/>
                </a:lnTo>
                <a:lnTo>
                  <a:pt x="38005" y="2146300"/>
                </a:lnTo>
                <a:close/>
              </a:path>
              <a:path w="3537584" h="2171700">
                <a:moveTo>
                  <a:pt x="3309962" y="1397000"/>
                </a:moveTo>
                <a:lnTo>
                  <a:pt x="1479486" y="1397000"/>
                </a:lnTo>
                <a:lnTo>
                  <a:pt x="102707" y="2090451"/>
                </a:lnTo>
                <a:lnTo>
                  <a:pt x="98577" y="2095500"/>
                </a:lnTo>
                <a:lnTo>
                  <a:pt x="92519" y="2095500"/>
                </a:lnTo>
                <a:lnTo>
                  <a:pt x="94970" y="2108200"/>
                </a:lnTo>
                <a:lnTo>
                  <a:pt x="1482458" y="1409700"/>
                </a:lnTo>
                <a:lnTo>
                  <a:pt x="3295307" y="1409700"/>
                </a:lnTo>
                <a:lnTo>
                  <a:pt x="3309962" y="1397000"/>
                </a:lnTo>
                <a:close/>
              </a:path>
              <a:path w="3537584" h="2171700">
                <a:moveTo>
                  <a:pt x="641997" y="1422400"/>
                </a:moveTo>
                <a:lnTo>
                  <a:pt x="630707" y="1422400"/>
                </a:lnTo>
                <a:lnTo>
                  <a:pt x="89687" y="2095500"/>
                </a:lnTo>
                <a:lnTo>
                  <a:pt x="92684" y="2095500"/>
                </a:lnTo>
                <a:lnTo>
                  <a:pt x="102707" y="2090451"/>
                </a:lnTo>
                <a:lnTo>
                  <a:pt x="638873" y="1435100"/>
                </a:lnTo>
                <a:lnTo>
                  <a:pt x="640207" y="1435100"/>
                </a:lnTo>
                <a:lnTo>
                  <a:pt x="641997" y="1422400"/>
                </a:lnTo>
                <a:close/>
              </a:path>
              <a:path w="3537584" h="2171700">
                <a:moveTo>
                  <a:pt x="102707" y="2090451"/>
                </a:moveTo>
                <a:lnTo>
                  <a:pt x="92684" y="2095500"/>
                </a:lnTo>
                <a:lnTo>
                  <a:pt x="98577" y="2095500"/>
                </a:lnTo>
                <a:lnTo>
                  <a:pt x="102707" y="2090451"/>
                </a:lnTo>
                <a:close/>
              </a:path>
              <a:path w="3537584" h="2171700">
                <a:moveTo>
                  <a:pt x="587146" y="1422400"/>
                </a:moveTo>
                <a:lnTo>
                  <a:pt x="188087" y="1422400"/>
                </a:lnTo>
                <a:lnTo>
                  <a:pt x="196075" y="1435100"/>
                </a:lnTo>
                <a:lnTo>
                  <a:pt x="246253" y="1435100"/>
                </a:lnTo>
                <a:lnTo>
                  <a:pt x="252781" y="1447800"/>
                </a:lnTo>
                <a:lnTo>
                  <a:pt x="566611" y="1447800"/>
                </a:lnTo>
                <a:lnTo>
                  <a:pt x="587146" y="1422400"/>
                </a:lnTo>
                <a:close/>
              </a:path>
              <a:path w="3537584" h="2171700">
                <a:moveTo>
                  <a:pt x="613727" y="1422400"/>
                </a:moveTo>
                <a:lnTo>
                  <a:pt x="598347" y="1422400"/>
                </a:lnTo>
                <a:lnTo>
                  <a:pt x="598347" y="1447800"/>
                </a:lnTo>
                <a:lnTo>
                  <a:pt x="602773" y="1447800"/>
                </a:lnTo>
                <a:lnTo>
                  <a:pt x="613041" y="1435100"/>
                </a:lnTo>
                <a:lnTo>
                  <a:pt x="613727" y="1422400"/>
                </a:lnTo>
                <a:close/>
              </a:path>
              <a:path w="3537584" h="2171700">
                <a:moveTo>
                  <a:pt x="3364725" y="1422400"/>
                </a:moveTo>
                <a:lnTo>
                  <a:pt x="1489202" y="1422400"/>
                </a:lnTo>
                <a:lnTo>
                  <a:pt x="1495666" y="1435100"/>
                </a:lnTo>
                <a:lnTo>
                  <a:pt x="1489202" y="1438351"/>
                </a:lnTo>
                <a:lnTo>
                  <a:pt x="1489202" y="1447800"/>
                </a:lnTo>
                <a:lnTo>
                  <a:pt x="3300035" y="1447800"/>
                </a:lnTo>
                <a:lnTo>
                  <a:pt x="3306572" y="1435100"/>
                </a:lnTo>
                <a:lnTo>
                  <a:pt x="3356737" y="1435100"/>
                </a:lnTo>
                <a:lnTo>
                  <a:pt x="3364725" y="1422400"/>
                </a:lnTo>
                <a:close/>
              </a:path>
              <a:path w="3537584" h="2171700">
                <a:moveTo>
                  <a:pt x="1489202" y="1422400"/>
                </a:moveTo>
                <a:lnTo>
                  <a:pt x="1489202" y="1438351"/>
                </a:lnTo>
                <a:lnTo>
                  <a:pt x="1495666" y="1435100"/>
                </a:lnTo>
                <a:lnTo>
                  <a:pt x="1489202" y="1422400"/>
                </a:lnTo>
                <a:close/>
              </a:path>
              <a:path w="3537584" h="2171700">
                <a:moveTo>
                  <a:pt x="603897" y="1409700"/>
                </a:moveTo>
                <a:lnTo>
                  <a:pt x="157264" y="1409700"/>
                </a:lnTo>
                <a:lnTo>
                  <a:pt x="164807" y="1422400"/>
                </a:lnTo>
                <a:lnTo>
                  <a:pt x="608939" y="1422400"/>
                </a:lnTo>
                <a:lnTo>
                  <a:pt x="603897" y="1409700"/>
                </a:lnTo>
                <a:close/>
              </a:path>
              <a:path w="3537584" h="2171700">
                <a:moveTo>
                  <a:pt x="642442" y="1409700"/>
                </a:moveTo>
                <a:lnTo>
                  <a:pt x="632383" y="1409700"/>
                </a:lnTo>
                <a:lnTo>
                  <a:pt x="632841" y="1422400"/>
                </a:lnTo>
                <a:lnTo>
                  <a:pt x="642442" y="1422400"/>
                </a:lnTo>
                <a:lnTo>
                  <a:pt x="642442" y="1409700"/>
                </a:lnTo>
                <a:close/>
              </a:path>
              <a:path w="3537584" h="2171700">
                <a:moveTo>
                  <a:pt x="197561" y="1397000"/>
                </a:moveTo>
                <a:lnTo>
                  <a:pt x="135610" y="1397000"/>
                </a:lnTo>
                <a:lnTo>
                  <a:pt x="142722" y="1409700"/>
                </a:lnTo>
                <a:lnTo>
                  <a:pt x="211785" y="1409700"/>
                </a:lnTo>
                <a:lnTo>
                  <a:pt x="197561" y="1397000"/>
                </a:lnTo>
                <a:close/>
              </a:path>
              <a:path w="3537584" h="2171700">
                <a:moveTo>
                  <a:pt x="635000" y="1397000"/>
                </a:moveTo>
                <a:lnTo>
                  <a:pt x="242862" y="1397000"/>
                </a:lnTo>
                <a:lnTo>
                  <a:pt x="257517" y="1409700"/>
                </a:lnTo>
                <a:lnTo>
                  <a:pt x="638111" y="1409700"/>
                </a:lnTo>
                <a:lnTo>
                  <a:pt x="635000" y="1397000"/>
                </a:lnTo>
                <a:close/>
              </a:path>
              <a:path w="3537584" h="2171700">
                <a:moveTo>
                  <a:pt x="3417214" y="1397000"/>
                </a:moveTo>
                <a:lnTo>
                  <a:pt x="3355263" y="1397000"/>
                </a:lnTo>
                <a:lnTo>
                  <a:pt x="3341039" y="1409700"/>
                </a:lnTo>
                <a:lnTo>
                  <a:pt x="3410089" y="1409700"/>
                </a:lnTo>
                <a:lnTo>
                  <a:pt x="3417214" y="1397000"/>
                </a:lnTo>
                <a:close/>
              </a:path>
              <a:path w="3537584" h="2171700">
                <a:moveTo>
                  <a:pt x="170180" y="1384300"/>
                </a:moveTo>
                <a:lnTo>
                  <a:pt x="115328" y="1384300"/>
                </a:lnTo>
                <a:lnTo>
                  <a:pt x="121970" y="1397000"/>
                </a:lnTo>
                <a:lnTo>
                  <a:pt x="176898" y="1397000"/>
                </a:lnTo>
                <a:lnTo>
                  <a:pt x="170180" y="1384300"/>
                </a:lnTo>
                <a:close/>
              </a:path>
              <a:path w="3537584" h="2171700">
                <a:moveTo>
                  <a:pt x="223621" y="1384300"/>
                </a:moveTo>
                <a:lnTo>
                  <a:pt x="193954" y="1384300"/>
                </a:lnTo>
                <a:lnTo>
                  <a:pt x="200698" y="1397000"/>
                </a:lnTo>
                <a:lnTo>
                  <a:pt x="237172" y="1397000"/>
                </a:lnTo>
                <a:lnTo>
                  <a:pt x="223621" y="1384300"/>
                </a:lnTo>
                <a:close/>
              </a:path>
              <a:path w="3537584" h="2171700">
                <a:moveTo>
                  <a:pt x="3358870" y="1384300"/>
                </a:moveTo>
                <a:lnTo>
                  <a:pt x="3329190" y="1384300"/>
                </a:lnTo>
                <a:lnTo>
                  <a:pt x="3315652" y="1397000"/>
                </a:lnTo>
                <a:lnTo>
                  <a:pt x="3352114" y="1397000"/>
                </a:lnTo>
                <a:lnTo>
                  <a:pt x="3358870" y="1384300"/>
                </a:lnTo>
                <a:close/>
              </a:path>
              <a:path w="3537584" h="2171700">
                <a:moveTo>
                  <a:pt x="3437496" y="1384300"/>
                </a:moveTo>
                <a:lnTo>
                  <a:pt x="3382645" y="1384300"/>
                </a:lnTo>
                <a:lnTo>
                  <a:pt x="3375914" y="1397000"/>
                </a:lnTo>
                <a:lnTo>
                  <a:pt x="3430841" y="1397000"/>
                </a:lnTo>
                <a:lnTo>
                  <a:pt x="3437496" y="1384300"/>
                </a:lnTo>
                <a:close/>
              </a:path>
              <a:path w="3537584" h="2171700">
                <a:moveTo>
                  <a:pt x="91744" y="1320800"/>
                </a:moveTo>
                <a:lnTo>
                  <a:pt x="54762" y="1320800"/>
                </a:lnTo>
                <a:lnTo>
                  <a:pt x="63969" y="1333500"/>
                </a:lnTo>
                <a:lnTo>
                  <a:pt x="68935" y="1346200"/>
                </a:lnTo>
                <a:lnTo>
                  <a:pt x="79387" y="1358900"/>
                </a:lnTo>
                <a:lnTo>
                  <a:pt x="84950" y="1358900"/>
                </a:lnTo>
                <a:lnTo>
                  <a:pt x="96545" y="1371600"/>
                </a:lnTo>
                <a:lnTo>
                  <a:pt x="102666" y="1384300"/>
                </a:lnTo>
                <a:lnTo>
                  <a:pt x="150952" y="1384300"/>
                </a:lnTo>
                <a:lnTo>
                  <a:pt x="138861" y="1371600"/>
                </a:lnTo>
                <a:lnTo>
                  <a:pt x="132943" y="1371600"/>
                </a:lnTo>
                <a:lnTo>
                  <a:pt x="121716" y="1358900"/>
                </a:lnTo>
                <a:lnTo>
                  <a:pt x="116255" y="1346200"/>
                </a:lnTo>
                <a:lnTo>
                  <a:pt x="105968" y="1346200"/>
                </a:lnTo>
                <a:lnTo>
                  <a:pt x="101003" y="1333500"/>
                </a:lnTo>
                <a:lnTo>
                  <a:pt x="91744" y="1320800"/>
                </a:lnTo>
                <a:close/>
              </a:path>
              <a:path w="3537584" h="2171700">
                <a:moveTo>
                  <a:pt x="184950" y="1371600"/>
                </a:moveTo>
                <a:lnTo>
                  <a:pt x="162140" y="1371600"/>
                </a:lnTo>
                <a:lnTo>
                  <a:pt x="174498" y="1384300"/>
                </a:lnTo>
                <a:lnTo>
                  <a:pt x="197396" y="1384300"/>
                </a:lnTo>
                <a:lnTo>
                  <a:pt x="184950" y="1371600"/>
                </a:lnTo>
                <a:close/>
              </a:path>
              <a:path w="3537584" h="2171700">
                <a:moveTo>
                  <a:pt x="3390671" y="1371600"/>
                </a:moveTo>
                <a:lnTo>
                  <a:pt x="3367874" y="1371600"/>
                </a:lnTo>
                <a:lnTo>
                  <a:pt x="3355428" y="1384300"/>
                </a:lnTo>
                <a:lnTo>
                  <a:pt x="3378327" y="1384300"/>
                </a:lnTo>
                <a:lnTo>
                  <a:pt x="3390671" y="1371600"/>
                </a:lnTo>
                <a:close/>
              </a:path>
              <a:path w="3537584" h="2171700">
                <a:moveTo>
                  <a:pt x="3498062" y="1320800"/>
                </a:moveTo>
                <a:lnTo>
                  <a:pt x="3461080" y="1320800"/>
                </a:lnTo>
                <a:lnTo>
                  <a:pt x="3451809" y="1333500"/>
                </a:lnTo>
                <a:lnTo>
                  <a:pt x="3446843" y="1346200"/>
                </a:lnTo>
                <a:lnTo>
                  <a:pt x="3436569" y="1346200"/>
                </a:lnTo>
                <a:lnTo>
                  <a:pt x="3431095" y="1358900"/>
                </a:lnTo>
                <a:lnTo>
                  <a:pt x="3419881" y="1371600"/>
                </a:lnTo>
                <a:lnTo>
                  <a:pt x="3413950" y="1371600"/>
                </a:lnTo>
                <a:lnTo>
                  <a:pt x="3401860" y="1384300"/>
                </a:lnTo>
                <a:lnTo>
                  <a:pt x="3450145" y="1384300"/>
                </a:lnTo>
                <a:lnTo>
                  <a:pt x="3456279" y="1371600"/>
                </a:lnTo>
                <a:lnTo>
                  <a:pt x="3467862" y="1358900"/>
                </a:lnTo>
                <a:lnTo>
                  <a:pt x="3473437" y="1358900"/>
                </a:lnTo>
                <a:lnTo>
                  <a:pt x="3483876" y="1346200"/>
                </a:lnTo>
                <a:lnTo>
                  <a:pt x="3488855" y="1333500"/>
                </a:lnTo>
                <a:lnTo>
                  <a:pt x="3498062" y="1320800"/>
                </a:lnTo>
                <a:close/>
              </a:path>
              <a:path w="3537584" h="2171700">
                <a:moveTo>
                  <a:pt x="161201" y="1358900"/>
                </a:moveTo>
                <a:lnTo>
                  <a:pt x="144487" y="1358900"/>
                </a:lnTo>
                <a:lnTo>
                  <a:pt x="156083" y="1371600"/>
                </a:lnTo>
                <a:lnTo>
                  <a:pt x="167005" y="1371600"/>
                </a:lnTo>
                <a:lnTo>
                  <a:pt x="161201" y="1358900"/>
                </a:lnTo>
                <a:close/>
              </a:path>
              <a:path w="3537584" h="2171700">
                <a:moveTo>
                  <a:pt x="3408337" y="1358900"/>
                </a:moveTo>
                <a:lnTo>
                  <a:pt x="3391623" y="1358900"/>
                </a:lnTo>
                <a:lnTo>
                  <a:pt x="3385820" y="1371600"/>
                </a:lnTo>
                <a:lnTo>
                  <a:pt x="3396741" y="1371600"/>
                </a:lnTo>
                <a:lnTo>
                  <a:pt x="3408337" y="1358900"/>
                </a:lnTo>
                <a:close/>
              </a:path>
              <a:path w="3537584" h="2171700">
                <a:moveTo>
                  <a:pt x="144691" y="1346200"/>
                </a:moveTo>
                <a:lnTo>
                  <a:pt x="128054" y="1346200"/>
                </a:lnTo>
                <a:lnTo>
                  <a:pt x="138823" y="1358900"/>
                </a:lnTo>
                <a:lnTo>
                  <a:pt x="150114" y="1358900"/>
                </a:lnTo>
                <a:lnTo>
                  <a:pt x="144691" y="1346200"/>
                </a:lnTo>
                <a:close/>
              </a:path>
              <a:path w="3537584" h="2171700">
                <a:moveTo>
                  <a:pt x="3424758" y="1346200"/>
                </a:moveTo>
                <a:lnTo>
                  <a:pt x="3408121" y="1346200"/>
                </a:lnTo>
                <a:lnTo>
                  <a:pt x="3402698" y="1358900"/>
                </a:lnTo>
                <a:lnTo>
                  <a:pt x="3414001" y="1358900"/>
                </a:lnTo>
                <a:lnTo>
                  <a:pt x="3424758" y="1346200"/>
                </a:lnTo>
                <a:close/>
              </a:path>
              <a:path w="3537584" h="2171700">
                <a:moveTo>
                  <a:pt x="129400" y="1333500"/>
                </a:moveTo>
                <a:lnTo>
                  <a:pt x="112966" y="1333500"/>
                </a:lnTo>
                <a:lnTo>
                  <a:pt x="122834" y="1346200"/>
                </a:lnTo>
                <a:lnTo>
                  <a:pt x="134404" y="1346200"/>
                </a:lnTo>
                <a:lnTo>
                  <a:pt x="129400" y="1333500"/>
                </a:lnTo>
                <a:close/>
              </a:path>
              <a:path w="3537584" h="2171700">
                <a:moveTo>
                  <a:pt x="3439845" y="1333500"/>
                </a:moveTo>
                <a:lnTo>
                  <a:pt x="3423412" y="1333500"/>
                </a:lnTo>
                <a:lnTo>
                  <a:pt x="3418408" y="1346200"/>
                </a:lnTo>
                <a:lnTo>
                  <a:pt x="3429990" y="1346200"/>
                </a:lnTo>
                <a:lnTo>
                  <a:pt x="3439845" y="1333500"/>
                </a:lnTo>
                <a:close/>
              </a:path>
              <a:path w="3537584" h="2171700">
                <a:moveTo>
                  <a:pt x="106934" y="1308100"/>
                </a:moveTo>
                <a:lnTo>
                  <a:pt x="95097" y="1308100"/>
                </a:lnTo>
                <a:lnTo>
                  <a:pt x="99339" y="1320800"/>
                </a:lnTo>
                <a:lnTo>
                  <a:pt x="108216" y="1333500"/>
                </a:lnTo>
                <a:lnTo>
                  <a:pt x="119976" y="1333500"/>
                </a:lnTo>
                <a:lnTo>
                  <a:pt x="115430" y="1320800"/>
                </a:lnTo>
                <a:lnTo>
                  <a:pt x="106934" y="1308100"/>
                </a:lnTo>
                <a:close/>
              </a:path>
              <a:path w="3537584" h="2171700">
                <a:moveTo>
                  <a:pt x="3457714" y="1308100"/>
                </a:moveTo>
                <a:lnTo>
                  <a:pt x="3445878" y="1308100"/>
                </a:lnTo>
                <a:lnTo>
                  <a:pt x="3437394" y="1320800"/>
                </a:lnTo>
                <a:lnTo>
                  <a:pt x="3432848" y="1333500"/>
                </a:lnTo>
                <a:lnTo>
                  <a:pt x="3444595" y="1333500"/>
                </a:lnTo>
                <a:lnTo>
                  <a:pt x="3453485" y="1320800"/>
                </a:lnTo>
                <a:lnTo>
                  <a:pt x="3457714" y="1308100"/>
                </a:lnTo>
                <a:close/>
              </a:path>
              <a:path w="3537584" h="2171700">
                <a:moveTo>
                  <a:pt x="52298" y="1244600"/>
                </a:moveTo>
                <a:lnTo>
                  <a:pt x="23547" y="1244600"/>
                </a:lnTo>
                <a:lnTo>
                  <a:pt x="25212" y="1257300"/>
                </a:lnTo>
                <a:lnTo>
                  <a:pt x="27025" y="1257300"/>
                </a:lnTo>
                <a:lnTo>
                  <a:pt x="29502" y="1270000"/>
                </a:lnTo>
                <a:lnTo>
                  <a:pt x="32410" y="1282700"/>
                </a:lnTo>
                <a:lnTo>
                  <a:pt x="38900" y="1295400"/>
                </a:lnTo>
                <a:lnTo>
                  <a:pt x="42532" y="1295400"/>
                </a:lnTo>
                <a:lnTo>
                  <a:pt x="50431" y="1320800"/>
                </a:lnTo>
                <a:lnTo>
                  <a:pt x="87312" y="1320800"/>
                </a:lnTo>
                <a:lnTo>
                  <a:pt x="79146" y="1308100"/>
                </a:lnTo>
                <a:lnTo>
                  <a:pt x="75285" y="1295400"/>
                </a:lnTo>
                <a:lnTo>
                  <a:pt x="68300" y="1282700"/>
                </a:lnTo>
                <a:lnTo>
                  <a:pt x="65062" y="1282700"/>
                </a:lnTo>
                <a:lnTo>
                  <a:pt x="59309" y="1270000"/>
                </a:lnTo>
                <a:lnTo>
                  <a:pt x="56718" y="1257300"/>
                </a:lnTo>
                <a:lnTo>
                  <a:pt x="52298" y="1244600"/>
                </a:lnTo>
                <a:close/>
              </a:path>
              <a:path w="3537584" h="2171700">
                <a:moveTo>
                  <a:pt x="3529272" y="1244600"/>
                </a:moveTo>
                <a:lnTo>
                  <a:pt x="3500526" y="1244600"/>
                </a:lnTo>
                <a:lnTo>
                  <a:pt x="3496094" y="1257300"/>
                </a:lnTo>
                <a:lnTo>
                  <a:pt x="3493516" y="1270000"/>
                </a:lnTo>
                <a:lnTo>
                  <a:pt x="3487762" y="1282700"/>
                </a:lnTo>
                <a:lnTo>
                  <a:pt x="3484524" y="1282700"/>
                </a:lnTo>
                <a:lnTo>
                  <a:pt x="3477526" y="1295400"/>
                </a:lnTo>
                <a:lnTo>
                  <a:pt x="3473678" y="1308100"/>
                </a:lnTo>
                <a:lnTo>
                  <a:pt x="3465512" y="1320800"/>
                </a:lnTo>
                <a:lnTo>
                  <a:pt x="3502380" y="1320800"/>
                </a:lnTo>
                <a:lnTo>
                  <a:pt x="3510280" y="1295400"/>
                </a:lnTo>
                <a:lnTo>
                  <a:pt x="3513912" y="1295400"/>
                </a:lnTo>
                <a:lnTo>
                  <a:pt x="3520401" y="1282700"/>
                </a:lnTo>
                <a:lnTo>
                  <a:pt x="3523310" y="1270000"/>
                </a:lnTo>
                <a:lnTo>
                  <a:pt x="3525799" y="1257300"/>
                </a:lnTo>
                <a:lnTo>
                  <a:pt x="3527611" y="1257300"/>
                </a:lnTo>
                <a:lnTo>
                  <a:pt x="3529272" y="1244600"/>
                </a:lnTo>
                <a:close/>
              </a:path>
              <a:path w="3537584" h="2171700">
                <a:moveTo>
                  <a:pt x="66319" y="1219200"/>
                </a:moveTo>
                <a:lnTo>
                  <a:pt x="56845" y="1219200"/>
                </a:lnTo>
                <a:lnTo>
                  <a:pt x="59740" y="1231900"/>
                </a:lnTo>
                <a:lnTo>
                  <a:pt x="61556" y="1244600"/>
                </a:lnTo>
                <a:lnTo>
                  <a:pt x="65798" y="1257300"/>
                </a:lnTo>
                <a:lnTo>
                  <a:pt x="68275" y="1270000"/>
                </a:lnTo>
                <a:lnTo>
                  <a:pt x="73787" y="1282700"/>
                </a:lnTo>
                <a:lnTo>
                  <a:pt x="76873" y="1282700"/>
                </a:lnTo>
                <a:lnTo>
                  <a:pt x="83591" y="1295400"/>
                </a:lnTo>
                <a:lnTo>
                  <a:pt x="87274" y="1308100"/>
                </a:lnTo>
                <a:lnTo>
                  <a:pt x="102882" y="1308100"/>
                </a:lnTo>
                <a:lnTo>
                  <a:pt x="95402" y="1295400"/>
                </a:lnTo>
                <a:lnTo>
                  <a:pt x="91871" y="1295400"/>
                </a:lnTo>
                <a:lnTo>
                  <a:pt x="85458" y="1282700"/>
                </a:lnTo>
                <a:lnTo>
                  <a:pt x="82499" y="1270000"/>
                </a:lnTo>
                <a:lnTo>
                  <a:pt x="77241" y="1257300"/>
                </a:lnTo>
                <a:lnTo>
                  <a:pt x="74866" y="1257300"/>
                </a:lnTo>
                <a:lnTo>
                  <a:pt x="70815" y="1244600"/>
                </a:lnTo>
                <a:lnTo>
                  <a:pt x="69088" y="1231900"/>
                </a:lnTo>
                <a:lnTo>
                  <a:pt x="66319" y="1219200"/>
                </a:lnTo>
                <a:close/>
              </a:path>
              <a:path w="3537584" h="2171700">
                <a:moveTo>
                  <a:pt x="3495979" y="1219200"/>
                </a:moveTo>
                <a:lnTo>
                  <a:pt x="3486505" y="1219200"/>
                </a:lnTo>
                <a:lnTo>
                  <a:pt x="3483737" y="1231900"/>
                </a:lnTo>
                <a:lnTo>
                  <a:pt x="3481997" y="1244600"/>
                </a:lnTo>
                <a:lnTo>
                  <a:pt x="3477945" y="1257300"/>
                </a:lnTo>
                <a:lnTo>
                  <a:pt x="3475583" y="1257300"/>
                </a:lnTo>
                <a:lnTo>
                  <a:pt x="3470325" y="1270000"/>
                </a:lnTo>
                <a:lnTo>
                  <a:pt x="3467354" y="1282700"/>
                </a:lnTo>
                <a:lnTo>
                  <a:pt x="3460953" y="1295400"/>
                </a:lnTo>
                <a:lnTo>
                  <a:pt x="3457422" y="1295400"/>
                </a:lnTo>
                <a:lnTo>
                  <a:pt x="3449929" y="1308100"/>
                </a:lnTo>
                <a:lnTo>
                  <a:pt x="3465550" y="1308100"/>
                </a:lnTo>
                <a:lnTo>
                  <a:pt x="3469233" y="1295400"/>
                </a:lnTo>
                <a:lnTo>
                  <a:pt x="3475939" y="1282700"/>
                </a:lnTo>
                <a:lnTo>
                  <a:pt x="3479038" y="1282700"/>
                </a:lnTo>
                <a:lnTo>
                  <a:pt x="3484549" y="1270000"/>
                </a:lnTo>
                <a:lnTo>
                  <a:pt x="3487026" y="1257300"/>
                </a:lnTo>
                <a:lnTo>
                  <a:pt x="3491268" y="1244600"/>
                </a:lnTo>
                <a:lnTo>
                  <a:pt x="3493071" y="1231900"/>
                </a:lnTo>
                <a:lnTo>
                  <a:pt x="3495979" y="1219200"/>
                </a:lnTo>
                <a:close/>
              </a:path>
              <a:path w="3537584" h="2171700">
                <a:moveTo>
                  <a:pt x="47371" y="1219200"/>
                </a:moveTo>
                <a:lnTo>
                  <a:pt x="18415" y="1219200"/>
                </a:lnTo>
                <a:lnTo>
                  <a:pt x="19471" y="1231900"/>
                </a:lnTo>
                <a:lnTo>
                  <a:pt x="20688" y="1231900"/>
                </a:lnTo>
                <a:lnTo>
                  <a:pt x="22037" y="1244600"/>
                </a:lnTo>
                <a:lnTo>
                  <a:pt x="50406" y="1244600"/>
                </a:lnTo>
                <a:lnTo>
                  <a:pt x="47371" y="1219200"/>
                </a:lnTo>
                <a:close/>
              </a:path>
              <a:path w="3537584" h="2171700">
                <a:moveTo>
                  <a:pt x="3534400" y="1219200"/>
                </a:moveTo>
                <a:lnTo>
                  <a:pt x="3505441" y="1219200"/>
                </a:lnTo>
                <a:lnTo>
                  <a:pt x="3502418" y="1244600"/>
                </a:lnTo>
                <a:lnTo>
                  <a:pt x="3530782" y="1244600"/>
                </a:lnTo>
                <a:lnTo>
                  <a:pt x="3532136" y="1231900"/>
                </a:lnTo>
                <a:lnTo>
                  <a:pt x="3533345" y="1231900"/>
                </a:lnTo>
                <a:lnTo>
                  <a:pt x="3534400" y="1219200"/>
                </a:lnTo>
                <a:close/>
              </a:path>
              <a:path w="3537584" h="2171700">
                <a:moveTo>
                  <a:pt x="44259" y="1181100"/>
                </a:moveTo>
                <a:lnTo>
                  <a:pt x="43751" y="1193800"/>
                </a:lnTo>
                <a:lnTo>
                  <a:pt x="17995" y="1193800"/>
                </a:lnTo>
                <a:lnTo>
                  <a:pt x="26987" y="1206500"/>
                </a:lnTo>
                <a:lnTo>
                  <a:pt x="16789" y="1206500"/>
                </a:lnTo>
                <a:lnTo>
                  <a:pt x="17520" y="1219200"/>
                </a:lnTo>
                <a:lnTo>
                  <a:pt x="46215" y="1219200"/>
                </a:lnTo>
                <a:lnTo>
                  <a:pt x="44653" y="1206500"/>
                </a:lnTo>
                <a:lnTo>
                  <a:pt x="44259" y="1193800"/>
                </a:lnTo>
                <a:lnTo>
                  <a:pt x="44259" y="1181100"/>
                </a:lnTo>
                <a:close/>
              </a:path>
              <a:path w="3537584" h="2171700">
                <a:moveTo>
                  <a:pt x="63830" y="1193800"/>
                </a:moveTo>
                <a:lnTo>
                  <a:pt x="60934" y="1193800"/>
                </a:lnTo>
                <a:lnTo>
                  <a:pt x="54150" y="1203368"/>
                </a:lnTo>
                <a:lnTo>
                  <a:pt x="54241" y="1206500"/>
                </a:lnTo>
                <a:lnTo>
                  <a:pt x="55727" y="1219200"/>
                </a:lnTo>
                <a:lnTo>
                  <a:pt x="65252" y="1219200"/>
                </a:lnTo>
                <a:lnTo>
                  <a:pt x="63830" y="1193800"/>
                </a:lnTo>
                <a:close/>
              </a:path>
              <a:path w="3537584" h="2171700">
                <a:moveTo>
                  <a:pt x="3491890" y="1193800"/>
                </a:moveTo>
                <a:lnTo>
                  <a:pt x="3488994" y="1193800"/>
                </a:lnTo>
                <a:lnTo>
                  <a:pt x="3487572" y="1219200"/>
                </a:lnTo>
                <a:lnTo>
                  <a:pt x="3497084" y="1219200"/>
                </a:lnTo>
                <a:lnTo>
                  <a:pt x="3498583" y="1206500"/>
                </a:lnTo>
                <a:lnTo>
                  <a:pt x="3498674" y="1203368"/>
                </a:lnTo>
                <a:lnTo>
                  <a:pt x="3491890" y="1193800"/>
                </a:lnTo>
                <a:close/>
              </a:path>
              <a:path w="3537584" h="2171700">
                <a:moveTo>
                  <a:pt x="3508552" y="1181100"/>
                </a:moveTo>
                <a:lnTo>
                  <a:pt x="3508552" y="1193800"/>
                </a:lnTo>
                <a:lnTo>
                  <a:pt x="3508159" y="1206500"/>
                </a:lnTo>
                <a:lnTo>
                  <a:pt x="3506609" y="1219200"/>
                </a:lnTo>
                <a:lnTo>
                  <a:pt x="3535297" y="1219200"/>
                </a:lnTo>
                <a:lnTo>
                  <a:pt x="3536035" y="1206500"/>
                </a:lnTo>
                <a:lnTo>
                  <a:pt x="3525824" y="1206500"/>
                </a:lnTo>
                <a:lnTo>
                  <a:pt x="3534829" y="1193800"/>
                </a:lnTo>
                <a:lnTo>
                  <a:pt x="3509060" y="1193800"/>
                </a:lnTo>
                <a:lnTo>
                  <a:pt x="3508552" y="1181100"/>
                </a:lnTo>
                <a:close/>
              </a:path>
              <a:path w="3537584" h="2171700">
                <a:moveTo>
                  <a:pt x="17995" y="1193800"/>
                </a:moveTo>
                <a:lnTo>
                  <a:pt x="15798" y="1193800"/>
                </a:lnTo>
                <a:lnTo>
                  <a:pt x="16213" y="1206500"/>
                </a:lnTo>
                <a:lnTo>
                  <a:pt x="26987" y="1206500"/>
                </a:lnTo>
                <a:lnTo>
                  <a:pt x="17995" y="1193800"/>
                </a:lnTo>
                <a:close/>
              </a:path>
              <a:path w="3537584" h="2171700">
                <a:moveTo>
                  <a:pt x="45821" y="1155700"/>
                </a:moveTo>
                <a:lnTo>
                  <a:pt x="44259" y="1155700"/>
                </a:lnTo>
                <a:lnTo>
                  <a:pt x="44259" y="1193800"/>
                </a:lnTo>
                <a:lnTo>
                  <a:pt x="44653" y="1206500"/>
                </a:lnTo>
                <a:lnTo>
                  <a:pt x="51930" y="1206500"/>
                </a:lnTo>
                <a:lnTo>
                  <a:pt x="54147" y="1203368"/>
                </a:lnTo>
                <a:lnTo>
                  <a:pt x="53860" y="1193800"/>
                </a:lnTo>
                <a:lnTo>
                  <a:pt x="53860" y="1181100"/>
                </a:lnTo>
                <a:lnTo>
                  <a:pt x="52347" y="1181094"/>
                </a:lnTo>
                <a:lnTo>
                  <a:pt x="46939" y="1168400"/>
                </a:lnTo>
                <a:lnTo>
                  <a:pt x="51930" y="1168400"/>
                </a:lnTo>
                <a:lnTo>
                  <a:pt x="45821" y="1155700"/>
                </a:lnTo>
                <a:close/>
              </a:path>
              <a:path w="3537584" h="2171700">
                <a:moveTo>
                  <a:pt x="3505873" y="1168400"/>
                </a:moveTo>
                <a:lnTo>
                  <a:pt x="3498951" y="1168400"/>
                </a:lnTo>
                <a:lnTo>
                  <a:pt x="3498951" y="1193800"/>
                </a:lnTo>
                <a:lnTo>
                  <a:pt x="3498677" y="1203372"/>
                </a:lnTo>
                <a:lnTo>
                  <a:pt x="3500894" y="1206500"/>
                </a:lnTo>
                <a:lnTo>
                  <a:pt x="3508159" y="1206500"/>
                </a:lnTo>
                <a:lnTo>
                  <a:pt x="3508552" y="1193800"/>
                </a:lnTo>
                <a:lnTo>
                  <a:pt x="3508552" y="1181100"/>
                </a:lnTo>
                <a:lnTo>
                  <a:pt x="3500475" y="1181100"/>
                </a:lnTo>
                <a:lnTo>
                  <a:pt x="3505873" y="1168400"/>
                </a:lnTo>
                <a:close/>
              </a:path>
              <a:path w="3537584" h="2171700">
                <a:moveTo>
                  <a:pt x="3537024" y="1193800"/>
                </a:moveTo>
                <a:lnTo>
                  <a:pt x="3534829" y="1193800"/>
                </a:lnTo>
                <a:lnTo>
                  <a:pt x="3525824" y="1206500"/>
                </a:lnTo>
                <a:lnTo>
                  <a:pt x="3536611" y="1206500"/>
                </a:lnTo>
                <a:lnTo>
                  <a:pt x="3537024" y="1193800"/>
                </a:lnTo>
                <a:close/>
              </a:path>
              <a:path w="3537584" h="2171700">
                <a:moveTo>
                  <a:pt x="63461" y="241300"/>
                </a:moveTo>
                <a:lnTo>
                  <a:pt x="53860" y="241300"/>
                </a:lnTo>
                <a:lnTo>
                  <a:pt x="53860" y="1193800"/>
                </a:lnTo>
                <a:lnTo>
                  <a:pt x="54147" y="1203372"/>
                </a:lnTo>
                <a:lnTo>
                  <a:pt x="60934" y="1193800"/>
                </a:lnTo>
                <a:lnTo>
                  <a:pt x="63461" y="1193800"/>
                </a:lnTo>
                <a:lnTo>
                  <a:pt x="63460" y="1181094"/>
                </a:lnTo>
                <a:lnTo>
                  <a:pt x="60934" y="1168400"/>
                </a:lnTo>
                <a:lnTo>
                  <a:pt x="63461" y="1168400"/>
                </a:lnTo>
                <a:lnTo>
                  <a:pt x="63461" y="241300"/>
                </a:lnTo>
                <a:close/>
              </a:path>
              <a:path w="3537584" h="2171700">
                <a:moveTo>
                  <a:pt x="3498951" y="1168400"/>
                </a:moveTo>
                <a:lnTo>
                  <a:pt x="3491890" y="1168400"/>
                </a:lnTo>
                <a:lnTo>
                  <a:pt x="3489364" y="1181094"/>
                </a:lnTo>
                <a:lnTo>
                  <a:pt x="3489363" y="1193800"/>
                </a:lnTo>
                <a:lnTo>
                  <a:pt x="3491890" y="1193800"/>
                </a:lnTo>
                <a:lnTo>
                  <a:pt x="3498674" y="1203368"/>
                </a:lnTo>
                <a:lnTo>
                  <a:pt x="3498951" y="1193800"/>
                </a:lnTo>
                <a:lnTo>
                  <a:pt x="3498951" y="1168400"/>
                </a:lnTo>
                <a:close/>
              </a:path>
              <a:path w="3537584" h="2171700">
                <a:moveTo>
                  <a:pt x="15455" y="1181100"/>
                </a:moveTo>
                <a:lnTo>
                  <a:pt x="15455" y="1193800"/>
                </a:lnTo>
                <a:lnTo>
                  <a:pt x="15455" y="1181100"/>
                </a:lnTo>
                <a:close/>
              </a:path>
              <a:path w="3537584" h="2171700">
                <a:moveTo>
                  <a:pt x="31978" y="1168400"/>
                </a:moveTo>
                <a:lnTo>
                  <a:pt x="17995" y="1168400"/>
                </a:lnTo>
                <a:lnTo>
                  <a:pt x="15457" y="1181094"/>
                </a:lnTo>
                <a:lnTo>
                  <a:pt x="15546" y="1193800"/>
                </a:lnTo>
                <a:lnTo>
                  <a:pt x="25057" y="1193800"/>
                </a:lnTo>
                <a:lnTo>
                  <a:pt x="25057" y="1181100"/>
                </a:lnTo>
                <a:lnTo>
                  <a:pt x="26583" y="1181094"/>
                </a:lnTo>
                <a:lnTo>
                  <a:pt x="31978" y="1168400"/>
                </a:lnTo>
                <a:close/>
              </a:path>
              <a:path w="3537584" h="2171700">
                <a:moveTo>
                  <a:pt x="34658" y="1181100"/>
                </a:moveTo>
                <a:lnTo>
                  <a:pt x="25057" y="1181100"/>
                </a:lnTo>
                <a:lnTo>
                  <a:pt x="25057" y="1193800"/>
                </a:lnTo>
                <a:lnTo>
                  <a:pt x="35166" y="1193800"/>
                </a:lnTo>
                <a:lnTo>
                  <a:pt x="34658" y="1181100"/>
                </a:lnTo>
                <a:close/>
              </a:path>
              <a:path w="3537584" h="2171700">
                <a:moveTo>
                  <a:pt x="39458" y="1181100"/>
                </a:moveTo>
                <a:lnTo>
                  <a:pt x="34658" y="1181100"/>
                </a:lnTo>
                <a:lnTo>
                  <a:pt x="35166" y="1193800"/>
                </a:lnTo>
                <a:lnTo>
                  <a:pt x="36068" y="1193800"/>
                </a:lnTo>
                <a:lnTo>
                  <a:pt x="39458" y="1181100"/>
                </a:lnTo>
                <a:close/>
              </a:path>
              <a:path w="3537584" h="2171700">
                <a:moveTo>
                  <a:pt x="39458" y="1181100"/>
                </a:moveTo>
                <a:lnTo>
                  <a:pt x="36068" y="1193800"/>
                </a:lnTo>
                <a:lnTo>
                  <a:pt x="39458" y="1193800"/>
                </a:lnTo>
                <a:lnTo>
                  <a:pt x="39458" y="1181100"/>
                </a:lnTo>
                <a:close/>
              </a:path>
              <a:path w="3537584" h="2171700">
                <a:moveTo>
                  <a:pt x="39458" y="1181100"/>
                </a:moveTo>
                <a:lnTo>
                  <a:pt x="39458" y="1193800"/>
                </a:lnTo>
                <a:lnTo>
                  <a:pt x="42849" y="1193800"/>
                </a:lnTo>
                <a:lnTo>
                  <a:pt x="39458" y="1181100"/>
                </a:lnTo>
                <a:close/>
              </a:path>
              <a:path w="3537584" h="2171700">
                <a:moveTo>
                  <a:pt x="39458" y="1181100"/>
                </a:moveTo>
                <a:lnTo>
                  <a:pt x="42849" y="1193800"/>
                </a:lnTo>
                <a:lnTo>
                  <a:pt x="39458" y="1181100"/>
                </a:lnTo>
                <a:close/>
              </a:path>
              <a:path w="3537584" h="2171700">
                <a:moveTo>
                  <a:pt x="44259" y="1155700"/>
                </a:moveTo>
                <a:lnTo>
                  <a:pt x="33096" y="1155700"/>
                </a:lnTo>
                <a:lnTo>
                  <a:pt x="26987" y="1168400"/>
                </a:lnTo>
                <a:lnTo>
                  <a:pt x="31978" y="1168400"/>
                </a:lnTo>
                <a:lnTo>
                  <a:pt x="26581" y="1181100"/>
                </a:lnTo>
                <a:lnTo>
                  <a:pt x="39458" y="1181100"/>
                </a:lnTo>
                <a:lnTo>
                  <a:pt x="42862" y="1193800"/>
                </a:lnTo>
                <a:lnTo>
                  <a:pt x="43751" y="1193800"/>
                </a:lnTo>
                <a:lnTo>
                  <a:pt x="44252" y="1181267"/>
                </a:lnTo>
                <a:lnTo>
                  <a:pt x="44259" y="1155700"/>
                </a:lnTo>
                <a:close/>
              </a:path>
              <a:path w="3537584" h="2171700">
                <a:moveTo>
                  <a:pt x="3537273" y="241300"/>
                </a:moveTo>
                <a:lnTo>
                  <a:pt x="3508552" y="241300"/>
                </a:lnTo>
                <a:lnTo>
                  <a:pt x="3508559" y="1181267"/>
                </a:lnTo>
                <a:lnTo>
                  <a:pt x="3509060" y="1193800"/>
                </a:lnTo>
                <a:lnTo>
                  <a:pt x="3509962" y="1193800"/>
                </a:lnTo>
                <a:lnTo>
                  <a:pt x="3513353" y="1181100"/>
                </a:lnTo>
                <a:lnTo>
                  <a:pt x="3526243" y="1181100"/>
                </a:lnTo>
                <a:lnTo>
                  <a:pt x="3520833" y="1168400"/>
                </a:lnTo>
                <a:lnTo>
                  <a:pt x="3525824" y="1168400"/>
                </a:lnTo>
                <a:lnTo>
                  <a:pt x="3519728" y="1155700"/>
                </a:lnTo>
                <a:lnTo>
                  <a:pt x="3537353" y="1155700"/>
                </a:lnTo>
                <a:lnTo>
                  <a:pt x="3537273" y="241300"/>
                </a:lnTo>
                <a:close/>
              </a:path>
              <a:path w="3537584" h="2171700">
                <a:moveTo>
                  <a:pt x="3513353" y="1181100"/>
                </a:moveTo>
                <a:lnTo>
                  <a:pt x="3509962" y="1193800"/>
                </a:lnTo>
                <a:lnTo>
                  <a:pt x="3513353" y="1193800"/>
                </a:lnTo>
                <a:lnTo>
                  <a:pt x="3513353" y="1181100"/>
                </a:lnTo>
                <a:close/>
              </a:path>
              <a:path w="3537584" h="2171700">
                <a:moveTo>
                  <a:pt x="3513353" y="1181100"/>
                </a:moveTo>
                <a:lnTo>
                  <a:pt x="3513353" y="1193800"/>
                </a:lnTo>
                <a:lnTo>
                  <a:pt x="3516744" y="1193800"/>
                </a:lnTo>
                <a:lnTo>
                  <a:pt x="3513353" y="1181100"/>
                </a:lnTo>
                <a:close/>
              </a:path>
              <a:path w="3537584" h="2171700">
                <a:moveTo>
                  <a:pt x="3513353" y="1181100"/>
                </a:moveTo>
                <a:lnTo>
                  <a:pt x="3516744" y="1193800"/>
                </a:lnTo>
                <a:lnTo>
                  <a:pt x="3513353" y="1181100"/>
                </a:lnTo>
                <a:close/>
              </a:path>
              <a:path w="3537584" h="2171700">
                <a:moveTo>
                  <a:pt x="3518154" y="1181100"/>
                </a:moveTo>
                <a:lnTo>
                  <a:pt x="3513353" y="1181100"/>
                </a:lnTo>
                <a:lnTo>
                  <a:pt x="3516757" y="1193800"/>
                </a:lnTo>
                <a:lnTo>
                  <a:pt x="3517658" y="1193800"/>
                </a:lnTo>
                <a:lnTo>
                  <a:pt x="3518154" y="1181100"/>
                </a:lnTo>
                <a:close/>
              </a:path>
              <a:path w="3537584" h="2171700">
                <a:moveTo>
                  <a:pt x="3527755" y="1181100"/>
                </a:moveTo>
                <a:lnTo>
                  <a:pt x="3518154" y="1181100"/>
                </a:lnTo>
                <a:lnTo>
                  <a:pt x="3517658" y="1193800"/>
                </a:lnTo>
                <a:lnTo>
                  <a:pt x="3527755" y="1193800"/>
                </a:lnTo>
                <a:lnTo>
                  <a:pt x="3527755" y="1181100"/>
                </a:lnTo>
                <a:close/>
              </a:path>
              <a:path w="3537584" h="2171700">
                <a:moveTo>
                  <a:pt x="3534829" y="1168400"/>
                </a:moveTo>
                <a:lnTo>
                  <a:pt x="3520833" y="1168400"/>
                </a:lnTo>
                <a:lnTo>
                  <a:pt x="3526243" y="1181100"/>
                </a:lnTo>
                <a:lnTo>
                  <a:pt x="3527755" y="1181100"/>
                </a:lnTo>
                <a:lnTo>
                  <a:pt x="3527755" y="1193800"/>
                </a:lnTo>
                <a:lnTo>
                  <a:pt x="3537273" y="1193800"/>
                </a:lnTo>
                <a:lnTo>
                  <a:pt x="3537355" y="1181094"/>
                </a:lnTo>
                <a:lnTo>
                  <a:pt x="3534829" y="1168400"/>
                </a:lnTo>
                <a:close/>
              </a:path>
              <a:path w="3537584" h="2171700">
                <a:moveTo>
                  <a:pt x="3537355" y="1181267"/>
                </a:moveTo>
                <a:lnTo>
                  <a:pt x="3537273" y="1193800"/>
                </a:lnTo>
                <a:lnTo>
                  <a:pt x="3537355" y="1181267"/>
                </a:lnTo>
                <a:close/>
              </a:path>
              <a:path w="3537584" h="2171700">
                <a:moveTo>
                  <a:pt x="44259" y="241300"/>
                </a:moveTo>
                <a:lnTo>
                  <a:pt x="15546" y="241300"/>
                </a:lnTo>
                <a:lnTo>
                  <a:pt x="15455" y="1181100"/>
                </a:lnTo>
                <a:lnTo>
                  <a:pt x="17995" y="1168400"/>
                </a:lnTo>
                <a:lnTo>
                  <a:pt x="26987" y="1168400"/>
                </a:lnTo>
                <a:lnTo>
                  <a:pt x="33096" y="1155700"/>
                </a:lnTo>
                <a:lnTo>
                  <a:pt x="44259" y="1155700"/>
                </a:lnTo>
                <a:lnTo>
                  <a:pt x="44259" y="241300"/>
                </a:lnTo>
                <a:close/>
              </a:path>
              <a:path w="3537584" h="2171700">
                <a:moveTo>
                  <a:pt x="53860" y="1168400"/>
                </a:moveTo>
                <a:lnTo>
                  <a:pt x="46939" y="1168400"/>
                </a:lnTo>
                <a:lnTo>
                  <a:pt x="52349" y="1181100"/>
                </a:lnTo>
                <a:lnTo>
                  <a:pt x="53860" y="1181100"/>
                </a:lnTo>
                <a:lnTo>
                  <a:pt x="53860" y="1168400"/>
                </a:lnTo>
                <a:close/>
              </a:path>
              <a:path w="3537584" h="2171700">
                <a:moveTo>
                  <a:pt x="63461" y="1168400"/>
                </a:moveTo>
                <a:lnTo>
                  <a:pt x="60934" y="1168400"/>
                </a:lnTo>
                <a:lnTo>
                  <a:pt x="63461" y="1181100"/>
                </a:lnTo>
                <a:lnTo>
                  <a:pt x="63461" y="1168400"/>
                </a:lnTo>
                <a:close/>
              </a:path>
              <a:path w="3537584" h="2171700">
                <a:moveTo>
                  <a:pt x="3498951" y="241300"/>
                </a:moveTo>
                <a:lnTo>
                  <a:pt x="3489363" y="241300"/>
                </a:lnTo>
                <a:lnTo>
                  <a:pt x="3489363" y="1181100"/>
                </a:lnTo>
                <a:lnTo>
                  <a:pt x="3491890" y="1168400"/>
                </a:lnTo>
                <a:lnTo>
                  <a:pt x="3498951" y="1168400"/>
                </a:lnTo>
                <a:lnTo>
                  <a:pt x="3498951" y="241300"/>
                </a:lnTo>
                <a:close/>
              </a:path>
              <a:path w="3537584" h="2171700">
                <a:moveTo>
                  <a:pt x="3508552" y="1155700"/>
                </a:moveTo>
                <a:lnTo>
                  <a:pt x="3506990" y="1155700"/>
                </a:lnTo>
                <a:lnTo>
                  <a:pt x="3500894" y="1168400"/>
                </a:lnTo>
                <a:lnTo>
                  <a:pt x="3505873" y="1168400"/>
                </a:lnTo>
                <a:lnTo>
                  <a:pt x="3500475" y="1181100"/>
                </a:lnTo>
                <a:lnTo>
                  <a:pt x="3508552" y="1181100"/>
                </a:lnTo>
                <a:lnTo>
                  <a:pt x="3508552" y="1155700"/>
                </a:lnTo>
                <a:close/>
              </a:path>
              <a:path w="3537584" h="2171700">
                <a:moveTo>
                  <a:pt x="3537353" y="1155700"/>
                </a:moveTo>
                <a:lnTo>
                  <a:pt x="3519728" y="1155700"/>
                </a:lnTo>
                <a:lnTo>
                  <a:pt x="3525824" y="1168400"/>
                </a:lnTo>
                <a:lnTo>
                  <a:pt x="3534829" y="1168400"/>
                </a:lnTo>
                <a:lnTo>
                  <a:pt x="3537355" y="1181094"/>
                </a:lnTo>
                <a:lnTo>
                  <a:pt x="3537353" y="1155700"/>
                </a:lnTo>
                <a:close/>
              </a:path>
              <a:path w="3537584" h="2171700">
                <a:moveTo>
                  <a:pt x="101003" y="101600"/>
                </a:moveTo>
                <a:lnTo>
                  <a:pt x="63969" y="101600"/>
                </a:lnTo>
                <a:lnTo>
                  <a:pt x="54762" y="114300"/>
                </a:lnTo>
                <a:lnTo>
                  <a:pt x="50431" y="127000"/>
                </a:lnTo>
                <a:lnTo>
                  <a:pt x="42532" y="139700"/>
                </a:lnTo>
                <a:lnTo>
                  <a:pt x="38900" y="139700"/>
                </a:lnTo>
                <a:lnTo>
                  <a:pt x="32410" y="165100"/>
                </a:lnTo>
                <a:lnTo>
                  <a:pt x="29502" y="165100"/>
                </a:lnTo>
                <a:lnTo>
                  <a:pt x="27025" y="177800"/>
                </a:lnTo>
                <a:lnTo>
                  <a:pt x="25212" y="177800"/>
                </a:lnTo>
                <a:lnTo>
                  <a:pt x="23547" y="190500"/>
                </a:lnTo>
                <a:lnTo>
                  <a:pt x="22037" y="190500"/>
                </a:lnTo>
                <a:lnTo>
                  <a:pt x="20688" y="203200"/>
                </a:lnTo>
                <a:lnTo>
                  <a:pt x="19471" y="203200"/>
                </a:lnTo>
                <a:lnTo>
                  <a:pt x="18415" y="215900"/>
                </a:lnTo>
                <a:lnTo>
                  <a:pt x="17520" y="215900"/>
                </a:lnTo>
                <a:lnTo>
                  <a:pt x="16789" y="228600"/>
                </a:lnTo>
                <a:lnTo>
                  <a:pt x="16213" y="228600"/>
                </a:lnTo>
                <a:lnTo>
                  <a:pt x="15798" y="241300"/>
                </a:lnTo>
                <a:lnTo>
                  <a:pt x="44653" y="241300"/>
                </a:lnTo>
                <a:lnTo>
                  <a:pt x="46215" y="228600"/>
                </a:lnTo>
                <a:lnTo>
                  <a:pt x="47371" y="215900"/>
                </a:lnTo>
                <a:lnTo>
                  <a:pt x="50406" y="203200"/>
                </a:lnTo>
                <a:lnTo>
                  <a:pt x="52298" y="190500"/>
                </a:lnTo>
                <a:lnTo>
                  <a:pt x="56718" y="177800"/>
                </a:lnTo>
                <a:lnTo>
                  <a:pt x="59309" y="165100"/>
                </a:lnTo>
                <a:lnTo>
                  <a:pt x="65062" y="152400"/>
                </a:lnTo>
                <a:lnTo>
                  <a:pt x="68300" y="152400"/>
                </a:lnTo>
                <a:lnTo>
                  <a:pt x="75285" y="139700"/>
                </a:lnTo>
                <a:lnTo>
                  <a:pt x="79146" y="127000"/>
                </a:lnTo>
                <a:lnTo>
                  <a:pt x="87312" y="114300"/>
                </a:lnTo>
                <a:lnTo>
                  <a:pt x="91744" y="114300"/>
                </a:lnTo>
                <a:lnTo>
                  <a:pt x="101003" y="101600"/>
                </a:lnTo>
                <a:close/>
              </a:path>
              <a:path w="3537584" h="2171700">
                <a:moveTo>
                  <a:pt x="115430" y="114300"/>
                </a:moveTo>
                <a:lnTo>
                  <a:pt x="99339" y="114300"/>
                </a:lnTo>
                <a:lnTo>
                  <a:pt x="95097" y="127000"/>
                </a:lnTo>
                <a:lnTo>
                  <a:pt x="87274" y="139700"/>
                </a:lnTo>
                <a:lnTo>
                  <a:pt x="83591" y="139700"/>
                </a:lnTo>
                <a:lnTo>
                  <a:pt x="76873" y="152400"/>
                </a:lnTo>
                <a:lnTo>
                  <a:pt x="73787" y="165100"/>
                </a:lnTo>
                <a:lnTo>
                  <a:pt x="68275" y="177800"/>
                </a:lnTo>
                <a:lnTo>
                  <a:pt x="65798" y="177800"/>
                </a:lnTo>
                <a:lnTo>
                  <a:pt x="61556" y="190500"/>
                </a:lnTo>
                <a:lnTo>
                  <a:pt x="59740" y="203200"/>
                </a:lnTo>
                <a:lnTo>
                  <a:pt x="56845" y="215900"/>
                </a:lnTo>
                <a:lnTo>
                  <a:pt x="55727" y="228600"/>
                </a:lnTo>
                <a:lnTo>
                  <a:pt x="54241" y="241300"/>
                </a:lnTo>
                <a:lnTo>
                  <a:pt x="63830" y="241300"/>
                </a:lnTo>
                <a:lnTo>
                  <a:pt x="65252" y="228600"/>
                </a:lnTo>
                <a:lnTo>
                  <a:pt x="66319" y="215900"/>
                </a:lnTo>
                <a:lnTo>
                  <a:pt x="69088" y="203200"/>
                </a:lnTo>
                <a:lnTo>
                  <a:pt x="70815" y="203200"/>
                </a:lnTo>
                <a:lnTo>
                  <a:pt x="74866" y="190500"/>
                </a:lnTo>
                <a:lnTo>
                  <a:pt x="77241" y="177800"/>
                </a:lnTo>
                <a:lnTo>
                  <a:pt x="82499" y="165100"/>
                </a:lnTo>
                <a:lnTo>
                  <a:pt x="85458" y="165100"/>
                </a:lnTo>
                <a:lnTo>
                  <a:pt x="91871" y="152400"/>
                </a:lnTo>
                <a:lnTo>
                  <a:pt x="95402" y="139700"/>
                </a:lnTo>
                <a:lnTo>
                  <a:pt x="102882" y="127000"/>
                </a:lnTo>
                <a:lnTo>
                  <a:pt x="106934" y="127000"/>
                </a:lnTo>
                <a:lnTo>
                  <a:pt x="115430" y="114300"/>
                </a:lnTo>
                <a:close/>
              </a:path>
              <a:path w="3537584" h="2171700">
                <a:moveTo>
                  <a:pt x="3453485" y="114300"/>
                </a:moveTo>
                <a:lnTo>
                  <a:pt x="3437394" y="114300"/>
                </a:lnTo>
                <a:lnTo>
                  <a:pt x="3445878" y="127000"/>
                </a:lnTo>
                <a:lnTo>
                  <a:pt x="3449929" y="127000"/>
                </a:lnTo>
                <a:lnTo>
                  <a:pt x="3457422" y="139700"/>
                </a:lnTo>
                <a:lnTo>
                  <a:pt x="3460953" y="152400"/>
                </a:lnTo>
                <a:lnTo>
                  <a:pt x="3467354" y="165100"/>
                </a:lnTo>
                <a:lnTo>
                  <a:pt x="3470325" y="165100"/>
                </a:lnTo>
                <a:lnTo>
                  <a:pt x="3475583" y="177800"/>
                </a:lnTo>
                <a:lnTo>
                  <a:pt x="3477945" y="190500"/>
                </a:lnTo>
                <a:lnTo>
                  <a:pt x="3481997" y="203200"/>
                </a:lnTo>
                <a:lnTo>
                  <a:pt x="3483737" y="203200"/>
                </a:lnTo>
                <a:lnTo>
                  <a:pt x="3486505" y="215900"/>
                </a:lnTo>
                <a:lnTo>
                  <a:pt x="3487572" y="228600"/>
                </a:lnTo>
                <a:lnTo>
                  <a:pt x="3488994" y="241300"/>
                </a:lnTo>
                <a:lnTo>
                  <a:pt x="3498583" y="241300"/>
                </a:lnTo>
                <a:lnTo>
                  <a:pt x="3497084" y="228600"/>
                </a:lnTo>
                <a:lnTo>
                  <a:pt x="3495979" y="215900"/>
                </a:lnTo>
                <a:lnTo>
                  <a:pt x="3493071" y="203200"/>
                </a:lnTo>
                <a:lnTo>
                  <a:pt x="3491268" y="190500"/>
                </a:lnTo>
                <a:lnTo>
                  <a:pt x="3487026" y="177800"/>
                </a:lnTo>
                <a:lnTo>
                  <a:pt x="3484549" y="177800"/>
                </a:lnTo>
                <a:lnTo>
                  <a:pt x="3479038" y="165100"/>
                </a:lnTo>
                <a:lnTo>
                  <a:pt x="3475939" y="152400"/>
                </a:lnTo>
                <a:lnTo>
                  <a:pt x="3469233" y="139700"/>
                </a:lnTo>
                <a:lnTo>
                  <a:pt x="3465550" y="139700"/>
                </a:lnTo>
                <a:lnTo>
                  <a:pt x="3457714" y="127000"/>
                </a:lnTo>
                <a:lnTo>
                  <a:pt x="3453485" y="114300"/>
                </a:lnTo>
                <a:close/>
              </a:path>
              <a:path w="3537584" h="2171700">
                <a:moveTo>
                  <a:pt x="3488855" y="101600"/>
                </a:moveTo>
                <a:lnTo>
                  <a:pt x="3451809" y="101600"/>
                </a:lnTo>
                <a:lnTo>
                  <a:pt x="3461080" y="114300"/>
                </a:lnTo>
                <a:lnTo>
                  <a:pt x="3465512" y="114300"/>
                </a:lnTo>
                <a:lnTo>
                  <a:pt x="3473678" y="127000"/>
                </a:lnTo>
                <a:lnTo>
                  <a:pt x="3477526" y="139700"/>
                </a:lnTo>
                <a:lnTo>
                  <a:pt x="3484524" y="152400"/>
                </a:lnTo>
                <a:lnTo>
                  <a:pt x="3487762" y="152400"/>
                </a:lnTo>
                <a:lnTo>
                  <a:pt x="3493516" y="165100"/>
                </a:lnTo>
                <a:lnTo>
                  <a:pt x="3496094" y="177800"/>
                </a:lnTo>
                <a:lnTo>
                  <a:pt x="3500526" y="190500"/>
                </a:lnTo>
                <a:lnTo>
                  <a:pt x="3502418" y="203200"/>
                </a:lnTo>
                <a:lnTo>
                  <a:pt x="3505441" y="215900"/>
                </a:lnTo>
                <a:lnTo>
                  <a:pt x="3506609" y="228600"/>
                </a:lnTo>
                <a:lnTo>
                  <a:pt x="3508159" y="241300"/>
                </a:lnTo>
                <a:lnTo>
                  <a:pt x="3537024" y="241300"/>
                </a:lnTo>
                <a:lnTo>
                  <a:pt x="3536611" y="228600"/>
                </a:lnTo>
                <a:lnTo>
                  <a:pt x="3536035" y="228600"/>
                </a:lnTo>
                <a:lnTo>
                  <a:pt x="3535297" y="215900"/>
                </a:lnTo>
                <a:lnTo>
                  <a:pt x="3534400" y="215900"/>
                </a:lnTo>
                <a:lnTo>
                  <a:pt x="3533345" y="203200"/>
                </a:lnTo>
                <a:lnTo>
                  <a:pt x="3532136" y="203200"/>
                </a:lnTo>
                <a:lnTo>
                  <a:pt x="3530782" y="190500"/>
                </a:lnTo>
                <a:lnTo>
                  <a:pt x="3529272" y="190500"/>
                </a:lnTo>
                <a:lnTo>
                  <a:pt x="3527611" y="177800"/>
                </a:lnTo>
                <a:lnTo>
                  <a:pt x="3525799" y="177800"/>
                </a:lnTo>
                <a:lnTo>
                  <a:pt x="3523310" y="165100"/>
                </a:lnTo>
                <a:lnTo>
                  <a:pt x="3520401" y="165100"/>
                </a:lnTo>
                <a:lnTo>
                  <a:pt x="3513912" y="139700"/>
                </a:lnTo>
                <a:lnTo>
                  <a:pt x="3510280" y="139700"/>
                </a:lnTo>
                <a:lnTo>
                  <a:pt x="3502380" y="127000"/>
                </a:lnTo>
                <a:lnTo>
                  <a:pt x="3498062" y="114300"/>
                </a:lnTo>
                <a:lnTo>
                  <a:pt x="3488855" y="101600"/>
                </a:lnTo>
                <a:close/>
              </a:path>
              <a:path w="3537584" h="2171700">
                <a:moveTo>
                  <a:pt x="144691" y="88900"/>
                </a:moveTo>
                <a:lnTo>
                  <a:pt x="122834" y="88900"/>
                </a:lnTo>
                <a:lnTo>
                  <a:pt x="112966" y="101600"/>
                </a:lnTo>
                <a:lnTo>
                  <a:pt x="108216" y="114300"/>
                </a:lnTo>
                <a:lnTo>
                  <a:pt x="119976" y="114300"/>
                </a:lnTo>
                <a:lnTo>
                  <a:pt x="129400" y="101600"/>
                </a:lnTo>
                <a:lnTo>
                  <a:pt x="134404" y="101600"/>
                </a:lnTo>
                <a:lnTo>
                  <a:pt x="144691" y="88900"/>
                </a:lnTo>
                <a:close/>
              </a:path>
              <a:path w="3537584" h="2171700">
                <a:moveTo>
                  <a:pt x="3429990" y="88900"/>
                </a:moveTo>
                <a:lnTo>
                  <a:pt x="3408121" y="88900"/>
                </a:lnTo>
                <a:lnTo>
                  <a:pt x="3418408" y="101600"/>
                </a:lnTo>
                <a:lnTo>
                  <a:pt x="3423412" y="101600"/>
                </a:lnTo>
                <a:lnTo>
                  <a:pt x="3432848" y="114300"/>
                </a:lnTo>
                <a:lnTo>
                  <a:pt x="3444595" y="114300"/>
                </a:lnTo>
                <a:lnTo>
                  <a:pt x="3439845" y="101600"/>
                </a:lnTo>
                <a:lnTo>
                  <a:pt x="3429990" y="88900"/>
                </a:lnTo>
                <a:close/>
              </a:path>
              <a:path w="3537584" h="2171700">
                <a:moveTo>
                  <a:pt x="138861" y="63500"/>
                </a:moveTo>
                <a:lnTo>
                  <a:pt x="96545" y="63500"/>
                </a:lnTo>
                <a:lnTo>
                  <a:pt x="84950" y="76200"/>
                </a:lnTo>
                <a:lnTo>
                  <a:pt x="79387" y="88900"/>
                </a:lnTo>
                <a:lnTo>
                  <a:pt x="68935" y="101600"/>
                </a:lnTo>
                <a:lnTo>
                  <a:pt x="105968" y="101600"/>
                </a:lnTo>
                <a:lnTo>
                  <a:pt x="116255" y="88900"/>
                </a:lnTo>
                <a:lnTo>
                  <a:pt x="121716" y="76200"/>
                </a:lnTo>
                <a:lnTo>
                  <a:pt x="132943" y="76200"/>
                </a:lnTo>
                <a:lnTo>
                  <a:pt x="138861" y="63500"/>
                </a:lnTo>
                <a:close/>
              </a:path>
              <a:path w="3537584" h="2171700">
                <a:moveTo>
                  <a:pt x="3456279" y="63500"/>
                </a:moveTo>
                <a:lnTo>
                  <a:pt x="3413950" y="63500"/>
                </a:lnTo>
                <a:lnTo>
                  <a:pt x="3419881" y="76200"/>
                </a:lnTo>
                <a:lnTo>
                  <a:pt x="3431095" y="76200"/>
                </a:lnTo>
                <a:lnTo>
                  <a:pt x="3436569" y="88900"/>
                </a:lnTo>
                <a:lnTo>
                  <a:pt x="3446843" y="101600"/>
                </a:lnTo>
                <a:lnTo>
                  <a:pt x="3483876" y="101600"/>
                </a:lnTo>
                <a:lnTo>
                  <a:pt x="3473437" y="88900"/>
                </a:lnTo>
                <a:lnTo>
                  <a:pt x="3467862" y="76200"/>
                </a:lnTo>
                <a:lnTo>
                  <a:pt x="3456279" y="63500"/>
                </a:lnTo>
                <a:close/>
              </a:path>
              <a:path w="3537584" h="2171700">
                <a:moveTo>
                  <a:pt x="161201" y="76200"/>
                </a:moveTo>
                <a:lnTo>
                  <a:pt x="138823" y="76200"/>
                </a:lnTo>
                <a:lnTo>
                  <a:pt x="128054" y="88900"/>
                </a:lnTo>
                <a:lnTo>
                  <a:pt x="150114" y="88900"/>
                </a:lnTo>
                <a:lnTo>
                  <a:pt x="161201" y="76200"/>
                </a:lnTo>
                <a:close/>
              </a:path>
              <a:path w="3537584" h="2171700">
                <a:moveTo>
                  <a:pt x="3414001" y="76200"/>
                </a:moveTo>
                <a:lnTo>
                  <a:pt x="3391623" y="76200"/>
                </a:lnTo>
                <a:lnTo>
                  <a:pt x="3402698" y="88900"/>
                </a:lnTo>
                <a:lnTo>
                  <a:pt x="3424758" y="88900"/>
                </a:lnTo>
                <a:lnTo>
                  <a:pt x="3414001" y="76200"/>
                </a:lnTo>
                <a:close/>
              </a:path>
              <a:path w="3537584" h="2171700">
                <a:moveTo>
                  <a:pt x="178803" y="63500"/>
                </a:moveTo>
                <a:lnTo>
                  <a:pt x="156083" y="63500"/>
                </a:lnTo>
                <a:lnTo>
                  <a:pt x="144487" y="76200"/>
                </a:lnTo>
                <a:lnTo>
                  <a:pt x="167005" y="76200"/>
                </a:lnTo>
                <a:lnTo>
                  <a:pt x="178803" y="63500"/>
                </a:lnTo>
                <a:close/>
              </a:path>
              <a:path w="3537584" h="2171700">
                <a:moveTo>
                  <a:pt x="3396741" y="63500"/>
                </a:moveTo>
                <a:lnTo>
                  <a:pt x="3374021" y="63500"/>
                </a:lnTo>
                <a:lnTo>
                  <a:pt x="3385820" y="76200"/>
                </a:lnTo>
                <a:lnTo>
                  <a:pt x="3408337" y="76200"/>
                </a:lnTo>
                <a:lnTo>
                  <a:pt x="3396741" y="63500"/>
                </a:lnTo>
                <a:close/>
              </a:path>
              <a:path w="3537584" h="2171700">
                <a:moveTo>
                  <a:pt x="157302" y="50800"/>
                </a:moveTo>
                <a:lnTo>
                  <a:pt x="115328" y="50800"/>
                </a:lnTo>
                <a:lnTo>
                  <a:pt x="102666" y="63500"/>
                </a:lnTo>
                <a:lnTo>
                  <a:pt x="150952" y="63500"/>
                </a:lnTo>
                <a:lnTo>
                  <a:pt x="157302" y="50800"/>
                </a:lnTo>
                <a:close/>
              </a:path>
              <a:path w="3537584" h="2171700">
                <a:moveTo>
                  <a:pt x="203860" y="50800"/>
                </a:moveTo>
                <a:lnTo>
                  <a:pt x="180924" y="50800"/>
                </a:lnTo>
                <a:lnTo>
                  <a:pt x="174498" y="63500"/>
                </a:lnTo>
                <a:lnTo>
                  <a:pt x="197396" y="63500"/>
                </a:lnTo>
                <a:lnTo>
                  <a:pt x="203860" y="50800"/>
                </a:lnTo>
                <a:close/>
              </a:path>
              <a:path w="3537584" h="2171700">
                <a:moveTo>
                  <a:pt x="3371900" y="50800"/>
                </a:moveTo>
                <a:lnTo>
                  <a:pt x="3348964" y="50800"/>
                </a:lnTo>
                <a:lnTo>
                  <a:pt x="3355428" y="63500"/>
                </a:lnTo>
                <a:lnTo>
                  <a:pt x="3378327" y="63500"/>
                </a:lnTo>
                <a:lnTo>
                  <a:pt x="3371900" y="50800"/>
                </a:lnTo>
                <a:close/>
              </a:path>
              <a:path w="3537584" h="2171700">
                <a:moveTo>
                  <a:pt x="3437496" y="50800"/>
                </a:moveTo>
                <a:lnTo>
                  <a:pt x="3395522" y="50800"/>
                </a:lnTo>
                <a:lnTo>
                  <a:pt x="3401860" y="63500"/>
                </a:lnTo>
                <a:lnTo>
                  <a:pt x="3450145" y="63500"/>
                </a:lnTo>
                <a:lnTo>
                  <a:pt x="3437496" y="50800"/>
                </a:lnTo>
                <a:close/>
              </a:path>
              <a:path w="3537584" h="2171700">
                <a:moveTo>
                  <a:pt x="219151" y="25400"/>
                </a:moveTo>
                <a:lnTo>
                  <a:pt x="142722" y="25400"/>
                </a:lnTo>
                <a:lnTo>
                  <a:pt x="135610" y="38100"/>
                </a:lnTo>
                <a:lnTo>
                  <a:pt x="121970" y="50800"/>
                </a:lnTo>
                <a:lnTo>
                  <a:pt x="176898" y="50800"/>
                </a:lnTo>
                <a:lnTo>
                  <a:pt x="190487" y="38100"/>
                </a:lnTo>
                <a:lnTo>
                  <a:pt x="211785" y="38100"/>
                </a:lnTo>
                <a:lnTo>
                  <a:pt x="219151" y="25400"/>
                </a:lnTo>
                <a:close/>
              </a:path>
              <a:path w="3537584" h="2171700">
                <a:moveTo>
                  <a:pt x="265366" y="38100"/>
                </a:moveTo>
                <a:lnTo>
                  <a:pt x="214337" y="38100"/>
                </a:lnTo>
                <a:lnTo>
                  <a:pt x="200698" y="50800"/>
                </a:lnTo>
                <a:lnTo>
                  <a:pt x="258152" y="50800"/>
                </a:lnTo>
                <a:lnTo>
                  <a:pt x="265366" y="38100"/>
                </a:lnTo>
                <a:close/>
              </a:path>
              <a:path w="3537584" h="2171700">
                <a:moveTo>
                  <a:pt x="3338474" y="38100"/>
                </a:moveTo>
                <a:lnTo>
                  <a:pt x="3287458" y="38100"/>
                </a:lnTo>
                <a:lnTo>
                  <a:pt x="3294659" y="50800"/>
                </a:lnTo>
                <a:lnTo>
                  <a:pt x="3352114" y="50800"/>
                </a:lnTo>
                <a:lnTo>
                  <a:pt x="3338474" y="38100"/>
                </a:lnTo>
                <a:close/>
              </a:path>
              <a:path w="3537584" h="2171700">
                <a:moveTo>
                  <a:pt x="3410089" y="25400"/>
                </a:moveTo>
                <a:lnTo>
                  <a:pt x="3333661" y="25400"/>
                </a:lnTo>
                <a:lnTo>
                  <a:pt x="3341039" y="38100"/>
                </a:lnTo>
                <a:lnTo>
                  <a:pt x="3362325" y="38100"/>
                </a:lnTo>
                <a:lnTo>
                  <a:pt x="3375914" y="50800"/>
                </a:lnTo>
                <a:lnTo>
                  <a:pt x="3430841" y="50800"/>
                </a:lnTo>
                <a:lnTo>
                  <a:pt x="3417214" y="38100"/>
                </a:lnTo>
                <a:lnTo>
                  <a:pt x="3410089" y="25400"/>
                </a:lnTo>
                <a:close/>
              </a:path>
              <a:path w="3537584" h="2171700">
                <a:moveTo>
                  <a:pt x="3372662" y="12700"/>
                </a:moveTo>
                <a:lnTo>
                  <a:pt x="180149" y="12700"/>
                </a:lnTo>
                <a:lnTo>
                  <a:pt x="164807" y="25400"/>
                </a:lnTo>
                <a:lnTo>
                  <a:pt x="3388017" y="25400"/>
                </a:lnTo>
                <a:lnTo>
                  <a:pt x="3372662" y="12700"/>
                </a:lnTo>
                <a:close/>
              </a:path>
              <a:path w="3537584" h="2171700">
                <a:moveTo>
                  <a:pt x="3350643" y="0"/>
                </a:moveTo>
                <a:lnTo>
                  <a:pt x="202168" y="0"/>
                </a:lnTo>
                <a:lnTo>
                  <a:pt x="196075" y="12700"/>
                </a:lnTo>
                <a:lnTo>
                  <a:pt x="3356737" y="12700"/>
                </a:lnTo>
                <a:lnTo>
                  <a:pt x="3350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0184" y="1593989"/>
            <a:ext cx="3119120" cy="88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195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Can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we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identify  social</a:t>
            </a:r>
            <a:r>
              <a:rPr sz="2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communities?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6140" y="6118344"/>
            <a:ext cx="3082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sz="2400" b="1" dirty="0">
                <a:latin typeface="Corbel"/>
                <a:cs typeface="Corbel"/>
              </a:rPr>
              <a:t>Nodes: </a:t>
            </a:r>
            <a:r>
              <a:rPr sz="2400" b="1" spc="-5" dirty="0">
                <a:latin typeface="Corbel"/>
                <a:cs typeface="Corbel"/>
              </a:rPr>
              <a:t>Facebook</a:t>
            </a:r>
            <a:r>
              <a:rPr sz="2400" b="1" spc="-17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Users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6140" y="6484104"/>
            <a:ext cx="24853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sz="2400" b="1" dirty="0">
                <a:latin typeface="Corbel"/>
                <a:cs typeface="Corbel"/>
              </a:rPr>
              <a:t>Edges:</a:t>
            </a:r>
            <a:r>
              <a:rPr sz="2400" b="1" spc="-10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Friendships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04800"/>
            <a:ext cx="4459224" cy="65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57884"/>
            <a:ext cx="623506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▪"/>
              <a:tabLst>
                <a:tab pos="332740" algn="l"/>
              </a:tabLst>
            </a:pPr>
            <a:r>
              <a:rPr sz="3600" spc="-10" dirty="0"/>
              <a:t>How </a:t>
            </a:r>
            <a:r>
              <a:rPr sz="3600" dirty="0"/>
              <a:t>do </a:t>
            </a:r>
            <a:r>
              <a:rPr sz="3600" spc="-10" dirty="0"/>
              <a:t>we </a:t>
            </a:r>
            <a:r>
              <a:rPr sz="3600" dirty="0"/>
              <a:t>do </a:t>
            </a:r>
            <a:r>
              <a:rPr sz="3600" spc="-5" dirty="0"/>
              <a:t>MLE </a:t>
            </a:r>
            <a:r>
              <a:rPr sz="3600" spc="-25" dirty="0"/>
              <a:t>for</a:t>
            </a:r>
            <a:r>
              <a:rPr sz="3600" spc="-10" dirty="0"/>
              <a:t> </a:t>
            </a:r>
            <a:r>
              <a:rPr sz="3600" spc="-15" dirty="0"/>
              <a:t>graphs?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56563" y="1997455"/>
            <a:ext cx="7919720" cy="13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b="1" spc="-20" dirty="0">
                <a:latin typeface="Calibri"/>
                <a:cs typeface="Calibri"/>
              </a:rPr>
              <a:t>AGM </a:t>
            </a:r>
            <a:r>
              <a:rPr sz="2800" b="1" spc="-25" dirty="0">
                <a:latin typeface="Calibri"/>
                <a:cs typeface="Calibri"/>
              </a:rPr>
              <a:t>generates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probabilistic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adjacency</a:t>
            </a:r>
            <a:r>
              <a:rPr sz="2800" b="1" spc="2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matrix</a:t>
            </a:r>
            <a:endParaRPr sz="2800"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spc="-65" dirty="0">
                <a:latin typeface="Calibri"/>
                <a:cs typeface="Calibri"/>
              </a:rPr>
              <a:t>We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10" dirty="0">
                <a:latin typeface="Calibri"/>
                <a:cs typeface="Calibri"/>
              </a:rPr>
              <a:t>flip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the entries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probabilistic </a:t>
            </a:r>
            <a:r>
              <a:rPr sz="2800" spc="-10" dirty="0">
                <a:latin typeface="Calibri"/>
                <a:cs typeface="Calibri"/>
              </a:rPr>
              <a:t>matrix  </a:t>
            </a:r>
            <a:r>
              <a:rPr sz="2800" spc="-15" dirty="0">
                <a:latin typeface="Calibri"/>
                <a:cs typeface="Calibri"/>
              </a:rPr>
              <a:t>to obtain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adjacency </a:t>
            </a:r>
            <a:r>
              <a:rPr sz="2800" b="1" spc="-10" dirty="0">
                <a:solidFill>
                  <a:srgbClr val="D60093"/>
                </a:solidFill>
                <a:latin typeface="Calibri"/>
                <a:cs typeface="Calibri"/>
              </a:rPr>
              <a:t>matrix 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of the </a:t>
            </a:r>
            <a:r>
              <a:rPr sz="2800" b="1" spc="-20" dirty="0">
                <a:solidFill>
                  <a:srgbClr val="D60093"/>
                </a:solidFill>
                <a:latin typeface="Calibri"/>
                <a:cs typeface="Calibri"/>
              </a:rPr>
              <a:t>graph</a:t>
            </a:r>
            <a:r>
              <a:rPr sz="2800" b="1" spc="145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5409183"/>
            <a:ext cx="760984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  <a:tab pos="6170930" algn="l"/>
              </a:tabLst>
            </a:pP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D60093"/>
                </a:solidFill>
                <a:latin typeface="Calibri"/>
                <a:cs typeface="Calibri"/>
              </a:rPr>
              <a:t>likelihood 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of</a:t>
            </a:r>
            <a:r>
              <a:rPr sz="3200" b="1" spc="1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D60093"/>
                </a:solidFill>
                <a:latin typeface="Calibri"/>
                <a:cs typeface="Calibri"/>
              </a:rPr>
              <a:t>AGM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D60093"/>
                </a:solidFill>
                <a:latin typeface="Calibri"/>
                <a:cs typeface="Calibri"/>
              </a:rPr>
              <a:t>generating	graph</a:t>
            </a:r>
            <a:r>
              <a:rPr sz="3200" b="1" spc="-125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0" y="6739128"/>
            <a:ext cx="46672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87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3256" y="6729983"/>
            <a:ext cx="146367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8994" y="6713219"/>
            <a:ext cx="1416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195512" y="3846715"/>
          <a:ext cx="2590800" cy="1341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0.04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7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0.06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0.06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0.04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0.06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0.06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4953000" y="428771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422287" y="0"/>
                </a:moveTo>
                <a:lnTo>
                  <a:pt x="422287" y="106337"/>
                </a:lnTo>
                <a:lnTo>
                  <a:pt x="0" y="106337"/>
                </a:lnTo>
                <a:lnTo>
                  <a:pt x="0" y="350862"/>
                </a:lnTo>
                <a:lnTo>
                  <a:pt x="422287" y="350862"/>
                </a:lnTo>
                <a:lnTo>
                  <a:pt x="422287" y="457200"/>
                </a:lnTo>
                <a:lnTo>
                  <a:pt x="609600" y="228600"/>
                </a:lnTo>
                <a:lnTo>
                  <a:pt x="422287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0" y="428771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228600"/>
                </a:moveTo>
                <a:lnTo>
                  <a:pt x="422287" y="457200"/>
                </a:lnTo>
                <a:lnTo>
                  <a:pt x="422287" y="350862"/>
                </a:lnTo>
                <a:lnTo>
                  <a:pt x="0" y="350862"/>
                </a:lnTo>
                <a:lnTo>
                  <a:pt x="0" y="106337"/>
                </a:lnTo>
                <a:lnTo>
                  <a:pt x="422287" y="106337"/>
                </a:lnTo>
                <a:lnTo>
                  <a:pt x="422287" y="0"/>
                </a:lnTo>
                <a:lnTo>
                  <a:pt x="60960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700712" y="3846715"/>
          <a:ext cx="2590800" cy="1341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7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676400" y="4546803"/>
            <a:ext cx="473709" cy="147955"/>
          </a:xfrm>
          <a:custGeom>
            <a:avLst/>
            <a:gdLst/>
            <a:ahLst/>
            <a:cxnLst/>
            <a:rect l="l" t="t" r="r" b="b"/>
            <a:pathLst>
              <a:path w="473710" h="147954">
                <a:moveTo>
                  <a:pt x="0" y="0"/>
                </a:moveTo>
                <a:lnTo>
                  <a:pt x="473227" y="147878"/>
                </a:lnTo>
              </a:path>
            </a:pathLst>
          </a:custGeom>
          <a:ln w="57149">
            <a:solidFill>
              <a:srgbClr val="F0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6782" y="4604321"/>
            <a:ext cx="189230" cy="163830"/>
          </a:xfrm>
          <a:custGeom>
            <a:avLst/>
            <a:gdLst/>
            <a:ahLst/>
            <a:cxnLst/>
            <a:rect l="l" t="t" r="r" b="b"/>
            <a:pathLst>
              <a:path w="189230" h="163829">
                <a:moveTo>
                  <a:pt x="51142" y="0"/>
                </a:moveTo>
                <a:lnTo>
                  <a:pt x="0" y="163652"/>
                </a:lnTo>
                <a:lnTo>
                  <a:pt x="189217" y="132969"/>
                </a:lnTo>
                <a:lnTo>
                  <a:pt x="51142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3540" y="3554476"/>
            <a:ext cx="1502410" cy="167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8000"/>
                </a:solidFill>
                <a:latin typeface="Corbel"/>
                <a:cs typeface="Corbel"/>
              </a:rPr>
              <a:t>For every pair  o</a:t>
            </a:r>
            <a:r>
              <a:rPr sz="1800" b="1" dirty="0">
                <a:solidFill>
                  <a:srgbClr val="008000"/>
                </a:solidFill>
                <a:latin typeface="Corbel"/>
                <a:cs typeface="Corbel"/>
              </a:rPr>
              <a:t>f</a:t>
            </a:r>
            <a:r>
              <a:rPr sz="1800" b="1" spc="10" dirty="0">
                <a:solidFill>
                  <a:srgbClr val="008000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8000"/>
                </a:solidFill>
                <a:latin typeface="Corbel"/>
                <a:cs typeface="Corbel"/>
              </a:rPr>
              <a:t>no</a:t>
            </a:r>
            <a:r>
              <a:rPr sz="1800" b="1" dirty="0">
                <a:solidFill>
                  <a:srgbClr val="008000"/>
                </a:solidFill>
                <a:latin typeface="Corbel"/>
                <a:cs typeface="Corbel"/>
              </a:rPr>
              <a:t>des</a:t>
            </a:r>
            <a:r>
              <a:rPr sz="1800" b="1" spc="-5" dirty="0">
                <a:solidFill>
                  <a:srgbClr val="008000"/>
                </a:solidFill>
                <a:latin typeface="Corbel"/>
                <a:cs typeface="Corbel"/>
              </a:rPr>
              <a:t> </a:t>
            </a:r>
            <a:r>
              <a:rPr sz="1800" spc="-900" dirty="0">
                <a:solidFill>
                  <a:srgbClr val="008000"/>
                </a:solidFill>
                <a:latin typeface="Cambria Math"/>
                <a:cs typeface="Cambria Math"/>
              </a:rPr>
              <a:t>𝒖𝒖</a:t>
            </a:r>
            <a:r>
              <a:rPr sz="1800" dirty="0">
                <a:solidFill>
                  <a:srgbClr val="008000"/>
                </a:solidFill>
                <a:latin typeface="Cambria Math"/>
                <a:cs typeface="Cambria Math"/>
              </a:rPr>
              <a:t>,</a:t>
            </a:r>
            <a:r>
              <a:rPr sz="1800" spc="-8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1800" spc="-670" dirty="0">
                <a:solidFill>
                  <a:srgbClr val="008000"/>
                </a:solidFill>
                <a:latin typeface="Cambria Math"/>
                <a:cs typeface="Cambria Math"/>
              </a:rPr>
              <a:t>𝒗𝒗  </a:t>
            </a:r>
            <a:r>
              <a:rPr sz="1800" b="1" spc="-5" dirty="0">
                <a:solidFill>
                  <a:srgbClr val="008000"/>
                </a:solidFill>
                <a:latin typeface="Corbel"/>
                <a:cs typeface="Corbel"/>
              </a:rPr>
              <a:t>AGM gives</a:t>
            </a:r>
            <a:r>
              <a:rPr sz="1800" b="1" spc="310" dirty="0">
                <a:solidFill>
                  <a:srgbClr val="008000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Corbel"/>
                <a:cs typeface="Corbel"/>
              </a:rPr>
              <a:t>the</a:t>
            </a:r>
            <a:endParaRPr sz="1800">
              <a:latin typeface="Corbel"/>
              <a:cs typeface="Corbel"/>
            </a:endParaRPr>
          </a:p>
          <a:p>
            <a:pPr marL="12700" marR="301625" indent="-635" algn="just">
              <a:lnSpc>
                <a:spcPct val="99700"/>
              </a:lnSpc>
              <a:spcBef>
                <a:spcPts val="20"/>
              </a:spcBef>
            </a:pPr>
            <a:r>
              <a:rPr sz="1800" b="1" spc="-5" dirty="0">
                <a:solidFill>
                  <a:srgbClr val="008000"/>
                </a:solidFill>
                <a:latin typeface="Corbel"/>
                <a:cs typeface="Corbel"/>
              </a:rPr>
              <a:t>pro</a:t>
            </a:r>
            <a:r>
              <a:rPr sz="1800" b="1" spc="5" dirty="0">
                <a:solidFill>
                  <a:srgbClr val="008000"/>
                </a:solidFill>
                <a:latin typeface="Corbel"/>
                <a:cs typeface="Corbel"/>
              </a:rPr>
              <a:t>b</a:t>
            </a:r>
            <a:r>
              <a:rPr sz="1800" b="1" dirty="0">
                <a:solidFill>
                  <a:srgbClr val="008000"/>
                </a:solidFill>
                <a:latin typeface="Corbel"/>
                <a:cs typeface="Corbel"/>
              </a:rPr>
              <a:t>. </a:t>
            </a:r>
            <a:r>
              <a:rPr sz="1800" spc="-900" dirty="0">
                <a:solidFill>
                  <a:srgbClr val="008000"/>
                </a:solidFill>
                <a:latin typeface="Cambria Math"/>
                <a:cs typeface="Cambria Math"/>
              </a:rPr>
              <a:t>𝒑</a:t>
            </a:r>
            <a:r>
              <a:rPr sz="1800" spc="-905" dirty="0">
                <a:solidFill>
                  <a:srgbClr val="008000"/>
                </a:solidFill>
                <a:latin typeface="Cambria Math"/>
                <a:cs typeface="Cambria Math"/>
              </a:rPr>
              <a:t>𝒑</a:t>
            </a:r>
            <a:r>
              <a:rPr sz="1950" spc="-960" baseline="-14957" dirty="0">
                <a:solidFill>
                  <a:srgbClr val="008000"/>
                </a:solidFill>
                <a:latin typeface="Cambria Math"/>
                <a:cs typeface="Cambria Math"/>
              </a:rPr>
              <a:t>𝒖</a:t>
            </a:r>
            <a:r>
              <a:rPr sz="1950" spc="-967" baseline="-14957" dirty="0">
                <a:solidFill>
                  <a:srgbClr val="008000"/>
                </a:solidFill>
                <a:latin typeface="Cambria Math"/>
                <a:cs typeface="Cambria Math"/>
              </a:rPr>
              <a:t>𝒖</a:t>
            </a:r>
            <a:r>
              <a:rPr sz="1950" spc="-817" baseline="-14957" dirty="0">
                <a:solidFill>
                  <a:srgbClr val="008000"/>
                </a:solidFill>
                <a:latin typeface="Cambria Math"/>
                <a:cs typeface="Cambria Math"/>
              </a:rPr>
              <a:t>𝒗𝒗 </a:t>
            </a:r>
            <a:r>
              <a:rPr sz="1950" spc="44" baseline="-14957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1800" b="1" spc="-5" dirty="0">
                <a:solidFill>
                  <a:srgbClr val="008000"/>
                </a:solidFill>
                <a:latin typeface="Corbel"/>
                <a:cs typeface="Corbel"/>
              </a:rPr>
              <a:t>of </a:t>
            </a:r>
            <a:r>
              <a:rPr sz="1800" b="1" dirty="0">
                <a:solidFill>
                  <a:srgbClr val="008000"/>
                </a:solidFill>
                <a:latin typeface="Corbel"/>
                <a:cs typeface="Corbel"/>
              </a:rPr>
              <a:t>them  </a:t>
            </a:r>
            <a:r>
              <a:rPr sz="1800" b="1" spc="-5" dirty="0">
                <a:solidFill>
                  <a:srgbClr val="008000"/>
                </a:solidFill>
                <a:latin typeface="Corbel"/>
                <a:cs typeface="Corbel"/>
              </a:rPr>
              <a:t>being  </a:t>
            </a:r>
            <a:r>
              <a:rPr sz="1800" b="1" spc="-10" dirty="0">
                <a:solidFill>
                  <a:srgbClr val="008000"/>
                </a:solidFill>
                <a:latin typeface="Corbel"/>
                <a:cs typeface="Corbel"/>
              </a:rPr>
              <a:t>linked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2946" y="3453980"/>
            <a:ext cx="749300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Flip  bi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ase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d  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coins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2766" y="5870437"/>
            <a:ext cx="1821814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i="1" spc="40" dirty="0">
                <a:latin typeface="Times New Roman"/>
                <a:cs typeface="Times New Roman"/>
              </a:rPr>
              <a:t>P</a:t>
            </a:r>
            <a:r>
              <a:rPr sz="3400" spc="40" dirty="0">
                <a:latin typeface="Times New Roman"/>
                <a:cs typeface="Times New Roman"/>
              </a:rPr>
              <a:t>(</a:t>
            </a:r>
            <a:r>
              <a:rPr sz="3400" i="1" spc="40" dirty="0">
                <a:latin typeface="Times New Roman"/>
                <a:cs typeface="Times New Roman"/>
              </a:rPr>
              <a:t>G </a:t>
            </a:r>
            <a:r>
              <a:rPr sz="3400" spc="5" dirty="0">
                <a:latin typeface="Times New Roman"/>
                <a:cs typeface="Times New Roman"/>
              </a:rPr>
              <a:t>|</a:t>
            </a:r>
            <a:r>
              <a:rPr sz="3400" spc="-640" dirty="0">
                <a:latin typeface="Times New Roman"/>
                <a:cs typeface="Times New Roman"/>
              </a:rPr>
              <a:t> </a:t>
            </a:r>
            <a:r>
              <a:rPr sz="3400" spc="25" dirty="0">
                <a:latin typeface="Symbol"/>
                <a:cs typeface="Symbol"/>
              </a:rPr>
              <a:t></a:t>
            </a:r>
            <a:r>
              <a:rPr sz="3400" spc="25" dirty="0">
                <a:latin typeface="Times New Roman"/>
                <a:cs typeface="Times New Roman"/>
              </a:rPr>
              <a:t>) </a:t>
            </a:r>
            <a:r>
              <a:rPr sz="3400" spc="10" dirty="0">
                <a:latin typeface="Symbol"/>
                <a:cs typeface="Symbol"/>
              </a:rPr>
              <a:t></a:t>
            </a:r>
            <a:endParaRPr sz="34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56825" y="5870437"/>
            <a:ext cx="479171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40"/>
              </a:lnSpc>
              <a:tabLst>
                <a:tab pos="684530" algn="l"/>
                <a:tab pos="2159000" algn="l"/>
                <a:tab pos="2776220" algn="l"/>
              </a:tabLst>
            </a:pPr>
            <a:r>
              <a:rPr sz="3400" spc="15" dirty="0">
                <a:latin typeface="Symbol"/>
                <a:cs typeface="Symbol"/>
              </a:rPr>
              <a:t></a:t>
            </a:r>
            <a:r>
              <a:rPr sz="3400" spc="15" dirty="0">
                <a:latin typeface="Times New Roman"/>
                <a:cs typeface="Times New Roman"/>
              </a:rPr>
              <a:t>	</a:t>
            </a:r>
            <a:r>
              <a:rPr sz="3400" i="1" spc="55" dirty="0">
                <a:latin typeface="Times New Roman"/>
                <a:cs typeface="Times New Roman"/>
              </a:rPr>
              <a:t>P</a:t>
            </a:r>
            <a:r>
              <a:rPr sz="3400" spc="55" dirty="0">
                <a:latin typeface="Times New Roman"/>
                <a:cs typeface="Times New Roman"/>
              </a:rPr>
              <a:t>(</a:t>
            </a:r>
            <a:r>
              <a:rPr sz="3400" i="1" spc="55" dirty="0">
                <a:latin typeface="Times New Roman"/>
                <a:cs typeface="Times New Roman"/>
              </a:rPr>
              <a:t>u</a:t>
            </a:r>
            <a:r>
              <a:rPr sz="3400" spc="55" dirty="0">
                <a:latin typeface="Times New Roman"/>
                <a:cs typeface="Times New Roman"/>
              </a:rPr>
              <a:t>,</a:t>
            </a:r>
            <a:r>
              <a:rPr sz="3400" spc="-480" dirty="0">
                <a:latin typeface="Times New Roman"/>
                <a:cs typeface="Times New Roman"/>
              </a:rPr>
              <a:t> </a:t>
            </a:r>
            <a:r>
              <a:rPr sz="3400" i="1" spc="50" dirty="0">
                <a:latin typeface="Times New Roman"/>
                <a:cs typeface="Times New Roman"/>
              </a:rPr>
              <a:t>v</a:t>
            </a:r>
            <a:r>
              <a:rPr sz="3400" spc="50" dirty="0">
                <a:latin typeface="Times New Roman"/>
                <a:cs typeface="Times New Roman"/>
              </a:rPr>
              <a:t>)	</a:t>
            </a:r>
            <a:r>
              <a:rPr sz="3400" spc="15" dirty="0">
                <a:latin typeface="Symbol"/>
                <a:cs typeface="Symbol"/>
              </a:rPr>
              <a:t></a:t>
            </a:r>
            <a:r>
              <a:rPr sz="3400" spc="15" dirty="0">
                <a:latin typeface="Times New Roman"/>
                <a:cs typeface="Times New Roman"/>
              </a:rPr>
              <a:t>	</a:t>
            </a:r>
            <a:r>
              <a:rPr sz="3400" spc="5" dirty="0">
                <a:latin typeface="Times New Roman"/>
                <a:cs typeface="Times New Roman"/>
              </a:rPr>
              <a:t>(1</a:t>
            </a:r>
            <a:r>
              <a:rPr sz="3400" spc="5" dirty="0">
                <a:latin typeface="Symbol"/>
                <a:cs typeface="Symbol"/>
              </a:rPr>
              <a:t>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i="1" spc="55" dirty="0">
                <a:latin typeface="Times New Roman"/>
                <a:cs typeface="Times New Roman"/>
              </a:rPr>
              <a:t>P</a:t>
            </a:r>
            <a:r>
              <a:rPr sz="3400" spc="55" dirty="0">
                <a:latin typeface="Times New Roman"/>
                <a:cs typeface="Times New Roman"/>
              </a:rPr>
              <a:t>(</a:t>
            </a:r>
            <a:r>
              <a:rPr sz="3400" i="1" spc="55" dirty="0">
                <a:latin typeface="Times New Roman"/>
                <a:cs typeface="Times New Roman"/>
              </a:rPr>
              <a:t>u</a:t>
            </a:r>
            <a:r>
              <a:rPr sz="3400" spc="55" dirty="0">
                <a:latin typeface="Times New Roman"/>
                <a:cs typeface="Times New Roman"/>
              </a:rPr>
              <a:t>,</a:t>
            </a:r>
            <a:r>
              <a:rPr sz="3400" spc="-730" dirty="0">
                <a:latin typeface="Times New Roman"/>
                <a:cs typeface="Times New Roman"/>
              </a:rPr>
              <a:t> </a:t>
            </a:r>
            <a:r>
              <a:rPr sz="3400" i="1" spc="35" dirty="0">
                <a:latin typeface="Times New Roman"/>
                <a:cs typeface="Times New Roman"/>
              </a:rPr>
              <a:t>v</a:t>
            </a:r>
            <a:r>
              <a:rPr sz="3400" spc="35" dirty="0">
                <a:latin typeface="Times New Roman"/>
                <a:cs typeface="Times New Roman"/>
              </a:rPr>
              <a:t>))</a:t>
            </a:r>
            <a:endParaRPr sz="3400">
              <a:latin typeface="Times New Roman"/>
              <a:cs typeface="Times New Roman"/>
            </a:endParaRPr>
          </a:p>
          <a:p>
            <a:pPr marR="104139" algn="ctr">
              <a:lnSpc>
                <a:spcPts val="2060"/>
              </a:lnSpc>
            </a:pPr>
            <a:r>
              <a:rPr sz="2000" spc="45" dirty="0">
                <a:latin typeface="Times New Roman"/>
                <a:cs typeface="Times New Roman"/>
              </a:rPr>
              <a:t>(</a:t>
            </a:r>
            <a:r>
              <a:rPr sz="2000" i="1" spc="45" dirty="0">
                <a:latin typeface="Times New Roman"/>
                <a:cs typeface="Times New Roman"/>
              </a:rPr>
              <a:t>u</a:t>
            </a:r>
            <a:r>
              <a:rPr sz="2000" i="1" spc="-4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,</a:t>
            </a:r>
            <a:r>
              <a:rPr sz="2000" i="1" spc="1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)</a:t>
            </a:r>
            <a:r>
              <a:rPr sz="2000" spc="10" dirty="0">
                <a:latin typeface="Symbol"/>
                <a:cs typeface="Symbol"/>
              </a:rPr>
              <a:t></a:t>
            </a:r>
            <a:r>
              <a:rPr sz="2000" i="1" spc="1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8622" y="6301892"/>
            <a:ext cx="87756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5" dirty="0">
                <a:latin typeface="Times New Roman"/>
                <a:cs typeface="Times New Roman"/>
              </a:rPr>
              <a:t>(</a:t>
            </a:r>
            <a:r>
              <a:rPr sz="2000" i="1" spc="45" dirty="0">
                <a:latin typeface="Times New Roman"/>
                <a:cs typeface="Times New Roman"/>
              </a:rPr>
              <a:t>u</a:t>
            </a:r>
            <a:r>
              <a:rPr sz="2000" i="1" spc="-4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,</a:t>
            </a:r>
            <a:r>
              <a:rPr sz="2000" i="1" spc="1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)</a:t>
            </a:r>
            <a:r>
              <a:rPr sz="2000" spc="10" dirty="0">
                <a:latin typeface="Symbol"/>
                <a:cs typeface="Symbol"/>
              </a:rPr>
              <a:t></a:t>
            </a:r>
            <a:r>
              <a:rPr sz="2000" i="1" spc="1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10831" y="3388867"/>
            <a:ext cx="26416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405" dirty="0">
                <a:solidFill>
                  <a:srgbClr val="FF0066"/>
                </a:solidFill>
                <a:latin typeface="Cambria Math"/>
                <a:cs typeface="Cambria Math"/>
              </a:rPr>
              <a:t>𝑮𝑮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8640" y="6739128"/>
            <a:ext cx="466725" cy="109855"/>
          </a:xfrm>
          <a:custGeom>
            <a:avLst/>
            <a:gdLst/>
            <a:ahLst/>
            <a:cxnLst/>
            <a:rect l="l" t="t" r="r" b="b"/>
            <a:pathLst>
              <a:path w="466725" h="109854">
                <a:moveTo>
                  <a:pt x="0" y="109728"/>
                </a:moveTo>
                <a:lnTo>
                  <a:pt x="466344" y="109728"/>
                </a:lnTo>
                <a:lnTo>
                  <a:pt x="466344" y="0"/>
                </a:lnTo>
                <a:lnTo>
                  <a:pt x="0" y="0"/>
                </a:lnTo>
                <a:lnTo>
                  <a:pt x="0" y="109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3047" y="6729983"/>
            <a:ext cx="1454150" cy="128270"/>
          </a:xfrm>
          <a:custGeom>
            <a:avLst/>
            <a:gdLst/>
            <a:ahLst/>
            <a:cxnLst/>
            <a:rect l="l" t="t" r="r" b="b"/>
            <a:pathLst>
              <a:path w="1454150" h="128270">
                <a:moveTo>
                  <a:pt x="0" y="128016"/>
                </a:moveTo>
                <a:lnTo>
                  <a:pt x="1453896" y="128016"/>
                </a:lnTo>
                <a:lnTo>
                  <a:pt x="1453896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" y="3412588"/>
            <a:ext cx="8335454" cy="19161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333756"/>
            <a:ext cx="7664196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5836" y="1286764"/>
            <a:ext cx="6934834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Given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graph </a:t>
            </a:r>
            <a:r>
              <a:rPr sz="3200" b="1" i="1" spc="-70" dirty="0">
                <a:solidFill>
                  <a:srgbClr val="0000FF"/>
                </a:solidFill>
                <a:latin typeface="Times New Roman"/>
                <a:cs typeface="Times New Roman"/>
              </a:rPr>
              <a:t>G(V,E)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Θ,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we</a:t>
            </a:r>
            <a:r>
              <a:rPr sz="3200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calculate  likelihood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that </a:t>
            </a:r>
            <a:r>
              <a:rPr sz="3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Θ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generated </a:t>
            </a:r>
            <a:r>
              <a:rPr sz="3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3200" i="1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sz="3200" i="1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P(G|Θ)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05112" y="2943225"/>
          <a:ext cx="2743200" cy="1692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075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0.9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0.9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62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0.9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0.9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75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0.9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0.9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0.9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62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0.9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352" y="4428273"/>
            <a:ext cx="226822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35" dirty="0">
                <a:latin typeface="Times New Roman"/>
                <a:cs typeface="Times New Roman"/>
              </a:rPr>
              <a:t>Θ=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2400" b="1" i="1" spc="-35" dirty="0">
                <a:solidFill>
                  <a:srgbClr val="0000FF"/>
                </a:solidFill>
                <a:latin typeface="Calibri"/>
                <a:cs typeface="Calibri"/>
              </a:rPr>
              <a:t>V,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C,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24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{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400" b="1" i="1" baseline="-20833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}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9919" y="3688600"/>
            <a:ext cx="414655" cy="457200"/>
          </a:xfrm>
          <a:custGeom>
            <a:avLst/>
            <a:gdLst/>
            <a:ahLst/>
            <a:cxnLst/>
            <a:rect l="l" t="t" r="r" b="b"/>
            <a:pathLst>
              <a:path w="414655" h="457200">
                <a:moveTo>
                  <a:pt x="310756" y="0"/>
                </a:moveTo>
                <a:lnTo>
                  <a:pt x="310756" y="114299"/>
                </a:lnTo>
                <a:lnTo>
                  <a:pt x="0" y="114299"/>
                </a:lnTo>
                <a:lnTo>
                  <a:pt x="0" y="342899"/>
                </a:lnTo>
                <a:lnTo>
                  <a:pt x="310756" y="342899"/>
                </a:lnTo>
                <a:lnTo>
                  <a:pt x="310756" y="457199"/>
                </a:lnTo>
                <a:lnTo>
                  <a:pt x="414337" y="228599"/>
                </a:lnTo>
                <a:lnTo>
                  <a:pt x="310756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9919" y="3688600"/>
            <a:ext cx="414655" cy="457200"/>
          </a:xfrm>
          <a:custGeom>
            <a:avLst/>
            <a:gdLst/>
            <a:ahLst/>
            <a:cxnLst/>
            <a:rect l="l" t="t" r="r" b="b"/>
            <a:pathLst>
              <a:path w="414655" h="457200">
                <a:moveTo>
                  <a:pt x="414337" y="228599"/>
                </a:moveTo>
                <a:lnTo>
                  <a:pt x="310756" y="457199"/>
                </a:lnTo>
                <a:lnTo>
                  <a:pt x="310756" y="342899"/>
                </a:lnTo>
                <a:lnTo>
                  <a:pt x="0" y="342899"/>
                </a:lnTo>
                <a:lnTo>
                  <a:pt x="0" y="114299"/>
                </a:lnTo>
                <a:lnTo>
                  <a:pt x="310756" y="114299"/>
                </a:lnTo>
                <a:lnTo>
                  <a:pt x="310756" y="0"/>
                </a:lnTo>
                <a:lnTo>
                  <a:pt x="414337" y="2285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1724025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0"/>
                </a:moveTo>
                <a:lnTo>
                  <a:pt x="45720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9600" y="19812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6200" y="1981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6200" y="22098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0"/>
                </a:moveTo>
                <a:lnTo>
                  <a:pt x="53340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6200" y="166211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7" y="5987"/>
                </a:lnTo>
                <a:lnTo>
                  <a:pt x="22317" y="22317"/>
                </a:lnTo>
                <a:lnTo>
                  <a:pt x="5987" y="46537"/>
                </a:lnTo>
                <a:lnTo>
                  <a:pt x="0" y="76200"/>
                </a:lnTo>
                <a:lnTo>
                  <a:pt x="5987" y="105862"/>
                </a:lnTo>
                <a:lnTo>
                  <a:pt x="22317" y="130082"/>
                </a:lnTo>
                <a:lnTo>
                  <a:pt x="46537" y="146412"/>
                </a:lnTo>
                <a:lnTo>
                  <a:pt x="76200" y="152400"/>
                </a:lnTo>
                <a:lnTo>
                  <a:pt x="105862" y="146412"/>
                </a:lnTo>
                <a:lnTo>
                  <a:pt x="130082" y="130082"/>
                </a:lnTo>
                <a:lnTo>
                  <a:pt x="146412" y="105862"/>
                </a:lnTo>
                <a:lnTo>
                  <a:pt x="152400" y="76200"/>
                </a:lnTo>
                <a:lnTo>
                  <a:pt x="146412" y="46537"/>
                </a:lnTo>
                <a:lnTo>
                  <a:pt x="130082" y="22317"/>
                </a:lnTo>
                <a:lnTo>
                  <a:pt x="105862" y="5987"/>
                </a:lnTo>
                <a:lnTo>
                  <a:pt x="76200" y="0"/>
                </a:lnTo>
                <a:close/>
              </a:path>
            </a:pathLst>
          </a:custGeom>
          <a:solidFill>
            <a:srgbClr val="E66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6200" y="166211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87" y="46537"/>
                </a:lnTo>
                <a:lnTo>
                  <a:pt x="22317" y="22317"/>
                </a:lnTo>
                <a:lnTo>
                  <a:pt x="46537" y="5987"/>
                </a:lnTo>
                <a:lnTo>
                  <a:pt x="76200" y="0"/>
                </a:lnTo>
                <a:lnTo>
                  <a:pt x="105862" y="5987"/>
                </a:lnTo>
                <a:lnTo>
                  <a:pt x="130082" y="22317"/>
                </a:lnTo>
                <a:lnTo>
                  <a:pt x="146412" y="46537"/>
                </a:lnTo>
                <a:lnTo>
                  <a:pt x="152400" y="76200"/>
                </a:lnTo>
                <a:lnTo>
                  <a:pt x="146412" y="105862"/>
                </a:lnTo>
                <a:lnTo>
                  <a:pt x="130082" y="130082"/>
                </a:lnTo>
                <a:lnTo>
                  <a:pt x="105862" y="146412"/>
                </a:lnTo>
                <a:lnTo>
                  <a:pt x="76200" y="152400"/>
                </a:lnTo>
                <a:lnTo>
                  <a:pt x="46537" y="146412"/>
                </a:lnTo>
                <a:lnTo>
                  <a:pt x="22317" y="130082"/>
                </a:lnTo>
                <a:lnTo>
                  <a:pt x="5987" y="105862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0" y="2133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7" y="5987"/>
                </a:lnTo>
                <a:lnTo>
                  <a:pt x="22317" y="22317"/>
                </a:lnTo>
                <a:lnTo>
                  <a:pt x="5987" y="46537"/>
                </a:lnTo>
                <a:lnTo>
                  <a:pt x="0" y="76200"/>
                </a:lnTo>
                <a:lnTo>
                  <a:pt x="5987" y="105862"/>
                </a:lnTo>
                <a:lnTo>
                  <a:pt x="22317" y="130082"/>
                </a:lnTo>
                <a:lnTo>
                  <a:pt x="46537" y="146412"/>
                </a:lnTo>
                <a:lnTo>
                  <a:pt x="76200" y="152400"/>
                </a:lnTo>
                <a:lnTo>
                  <a:pt x="105862" y="146412"/>
                </a:lnTo>
                <a:lnTo>
                  <a:pt x="130082" y="130082"/>
                </a:lnTo>
                <a:lnTo>
                  <a:pt x="146412" y="105862"/>
                </a:lnTo>
                <a:lnTo>
                  <a:pt x="152400" y="76200"/>
                </a:lnTo>
                <a:lnTo>
                  <a:pt x="146412" y="46537"/>
                </a:lnTo>
                <a:lnTo>
                  <a:pt x="130082" y="22317"/>
                </a:lnTo>
                <a:lnTo>
                  <a:pt x="105862" y="5987"/>
                </a:lnTo>
                <a:lnTo>
                  <a:pt x="76200" y="0"/>
                </a:lnTo>
                <a:close/>
              </a:path>
            </a:pathLst>
          </a:custGeom>
          <a:solidFill>
            <a:srgbClr val="60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00" y="2133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87" y="46537"/>
                </a:lnTo>
                <a:lnTo>
                  <a:pt x="22317" y="22317"/>
                </a:lnTo>
                <a:lnTo>
                  <a:pt x="46537" y="5987"/>
                </a:lnTo>
                <a:lnTo>
                  <a:pt x="76200" y="0"/>
                </a:lnTo>
                <a:lnTo>
                  <a:pt x="105862" y="5987"/>
                </a:lnTo>
                <a:lnTo>
                  <a:pt x="130082" y="22317"/>
                </a:lnTo>
                <a:lnTo>
                  <a:pt x="146412" y="46537"/>
                </a:lnTo>
                <a:lnTo>
                  <a:pt x="152400" y="76200"/>
                </a:lnTo>
                <a:lnTo>
                  <a:pt x="146412" y="105862"/>
                </a:lnTo>
                <a:lnTo>
                  <a:pt x="130082" y="130082"/>
                </a:lnTo>
                <a:lnTo>
                  <a:pt x="105862" y="146412"/>
                </a:lnTo>
                <a:lnTo>
                  <a:pt x="76200" y="152400"/>
                </a:lnTo>
                <a:lnTo>
                  <a:pt x="46537" y="146412"/>
                </a:lnTo>
                <a:lnTo>
                  <a:pt x="22317" y="130082"/>
                </a:lnTo>
                <a:lnTo>
                  <a:pt x="5987" y="105862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3400" y="189071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7" y="5987"/>
                </a:lnTo>
                <a:lnTo>
                  <a:pt x="22317" y="22317"/>
                </a:lnTo>
                <a:lnTo>
                  <a:pt x="5987" y="46537"/>
                </a:lnTo>
                <a:lnTo>
                  <a:pt x="0" y="76200"/>
                </a:lnTo>
                <a:lnTo>
                  <a:pt x="5987" y="105862"/>
                </a:lnTo>
                <a:lnTo>
                  <a:pt x="22317" y="130082"/>
                </a:lnTo>
                <a:lnTo>
                  <a:pt x="46537" y="146412"/>
                </a:lnTo>
                <a:lnTo>
                  <a:pt x="76200" y="152400"/>
                </a:lnTo>
                <a:lnTo>
                  <a:pt x="105862" y="146412"/>
                </a:lnTo>
                <a:lnTo>
                  <a:pt x="130082" y="130082"/>
                </a:lnTo>
                <a:lnTo>
                  <a:pt x="146412" y="105862"/>
                </a:lnTo>
                <a:lnTo>
                  <a:pt x="152400" y="76200"/>
                </a:lnTo>
                <a:lnTo>
                  <a:pt x="146412" y="46537"/>
                </a:lnTo>
                <a:lnTo>
                  <a:pt x="130082" y="22317"/>
                </a:lnTo>
                <a:lnTo>
                  <a:pt x="105862" y="5987"/>
                </a:lnTo>
                <a:lnTo>
                  <a:pt x="76200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53400" y="189071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87" y="46537"/>
                </a:lnTo>
                <a:lnTo>
                  <a:pt x="22317" y="22317"/>
                </a:lnTo>
                <a:lnTo>
                  <a:pt x="46537" y="5987"/>
                </a:lnTo>
                <a:lnTo>
                  <a:pt x="76200" y="0"/>
                </a:lnTo>
                <a:lnTo>
                  <a:pt x="105862" y="5987"/>
                </a:lnTo>
                <a:lnTo>
                  <a:pt x="130082" y="22317"/>
                </a:lnTo>
                <a:lnTo>
                  <a:pt x="146412" y="46537"/>
                </a:lnTo>
                <a:lnTo>
                  <a:pt x="152400" y="76200"/>
                </a:lnTo>
                <a:lnTo>
                  <a:pt x="146412" y="105862"/>
                </a:lnTo>
                <a:lnTo>
                  <a:pt x="130082" y="130082"/>
                </a:lnTo>
                <a:lnTo>
                  <a:pt x="105862" y="146412"/>
                </a:lnTo>
                <a:lnTo>
                  <a:pt x="76200" y="152400"/>
                </a:lnTo>
                <a:lnTo>
                  <a:pt x="46537" y="146412"/>
                </a:lnTo>
                <a:lnTo>
                  <a:pt x="22317" y="130082"/>
                </a:lnTo>
                <a:lnTo>
                  <a:pt x="5987" y="105862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3400" y="2362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7" y="5987"/>
                </a:lnTo>
                <a:lnTo>
                  <a:pt x="22317" y="22317"/>
                </a:lnTo>
                <a:lnTo>
                  <a:pt x="5987" y="46537"/>
                </a:lnTo>
                <a:lnTo>
                  <a:pt x="0" y="76200"/>
                </a:lnTo>
                <a:lnTo>
                  <a:pt x="5987" y="105862"/>
                </a:lnTo>
                <a:lnTo>
                  <a:pt x="22317" y="130082"/>
                </a:lnTo>
                <a:lnTo>
                  <a:pt x="46537" y="146412"/>
                </a:lnTo>
                <a:lnTo>
                  <a:pt x="76200" y="152400"/>
                </a:lnTo>
                <a:lnTo>
                  <a:pt x="105862" y="146412"/>
                </a:lnTo>
                <a:lnTo>
                  <a:pt x="130082" y="130082"/>
                </a:lnTo>
                <a:lnTo>
                  <a:pt x="146412" y="105862"/>
                </a:lnTo>
                <a:lnTo>
                  <a:pt x="152400" y="76200"/>
                </a:lnTo>
                <a:lnTo>
                  <a:pt x="146412" y="46537"/>
                </a:lnTo>
                <a:lnTo>
                  <a:pt x="130082" y="22317"/>
                </a:lnTo>
                <a:lnTo>
                  <a:pt x="105862" y="5987"/>
                </a:lnTo>
                <a:lnTo>
                  <a:pt x="76200" y="0"/>
                </a:lnTo>
                <a:close/>
              </a:path>
            </a:pathLst>
          </a:custGeom>
          <a:solidFill>
            <a:srgbClr val="60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0" y="2362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87" y="46537"/>
                </a:lnTo>
                <a:lnTo>
                  <a:pt x="22317" y="22317"/>
                </a:lnTo>
                <a:lnTo>
                  <a:pt x="46537" y="5987"/>
                </a:lnTo>
                <a:lnTo>
                  <a:pt x="76200" y="0"/>
                </a:lnTo>
                <a:lnTo>
                  <a:pt x="105862" y="5987"/>
                </a:lnTo>
                <a:lnTo>
                  <a:pt x="130082" y="22317"/>
                </a:lnTo>
                <a:lnTo>
                  <a:pt x="146412" y="46537"/>
                </a:lnTo>
                <a:lnTo>
                  <a:pt x="152400" y="76200"/>
                </a:lnTo>
                <a:lnTo>
                  <a:pt x="146412" y="105862"/>
                </a:lnTo>
                <a:lnTo>
                  <a:pt x="130082" y="130082"/>
                </a:lnTo>
                <a:lnTo>
                  <a:pt x="105862" y="146412"/>
                </a:lnTo>
                <a:lnTo>
                  <a:pt x="76200" y="152400"/>
                </a:lnTo>
                <a:lnTo>
                  <a:pt x="46537" y="146412"/>
                </a:lnTo>
                <a:lnTo>
                  <a:pt x="22317" y="130082"/>
                </a:lnTo>
                <a:lnTo>
                  <a:pt x="5987" y="105862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96200" y="2590800"/>
            <a:ext cx="457200" cy="262255"/>
          </a:xfrm>
          <a:custGeom>
            <a:avLst/>
            <a:gdLst/>
            <a:ahLst/>
            <a:cxnLst/>
            <a:rect l="l" t="t" r="r" b="b"/>
            <a:pathLst>
              <a:path w="457200" h="262255">
                <a:moveTo>
                  <a:pt x="457200" y="196456"/>
                </a:moveTo>
                <a:lnTo>
                  <a:pt x="0" y="196456"/>
                </a:lnTo>
                <a:lnTo>
                  <a:pt x="228600" y="261937"/>
                </a:lnTo>
                <a:lnTo>
                  <a:pt x="457200" y="196456"/>
                </a:lnTo>
                <a:close/>
              </a:path>
              <a:path w="457200" h="262255">
                <a:moveTo>
                  <a:pt x="342900" y="0"/>
                </a:moveTo>
                <a:lnTo>
                  <a:pt x="114300" y="0"/>
                </a:lnTo>
                <a:lnTo>
                  <a:pt x="114300" y="196456"/>
                </a:lnTo>
                <a:lnTo>
                  <a:pt x="342900" y="196456"/>
                </a:lnTo>
                <a:lnTo>
                  <a:pt x="342900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96200" y="2590800"/>
            <a:ext cx="457200" cy="262255"/>
          </a:xfrm>
          <a:custGeom>
            <a:avLst/>
            <a:gdLst/>
            <a:ahLst/>
            <a:cxnLst/>
            <a:rect l="l" t="t" r="r" b="b"/>
            <a:pathLst>
              <a:path w="457200" h="262255">
                <a:moveTo>
                  <a:pt x="228600" y="261937"/>
                </a:moveTo>
                <a:lnTo>
                  <a:pt x="0" y="196456"/>
                </a:lnTo>
                <a:lnTo>
                  <a:pt x="114300" y="196456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196456"/>
                </a:lnTo>
                <a:lnTo>
                  <a:pt x="457200" y="196456"/>
                </a:lnTo>
                <a:lnTo>
                  <a:pt x="228600" y="2619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996112" y="2990850"/>
          <a:ext cx="1676400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7816722" y="4745164"/>
            <a:ext cx="24574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07253" y="4440402"/>
            <a:ext cx="528320" cy="546100"/>
          </a:xfrm>
          <a:custGeom>
            <a:avLst/>
            <a:gdLst/>
            <a:ahLst/>
            <a:cxnLst/>
            <a:rect l="l" t="t" r="r" b="b"/>
            <a:pathLst>
              <a:path w="528320" h="546100">
                <a:moveTo>
                  <a:pt x="184010" y="0"/>
                </a:moveTo>
                <a:lnTo>
                  <a:pt x="0" y="135635"/>
                </a:lnTo>
                <a:lnTo>
                  <a:pt x="252209" y="477773"/>
                </a:lnTo>
                <a:lnTo>
                  <a:pt x="160197" y="545591"/>
                </a:lnTo>
                <a:lnTo>
                  <a:pt x="428282" y="524001"/>
                </a:lnTo>
                <a:lnTo>
                  <a:pt x="501070" y="342137"/>
                </a:lnTo>
                <a:lnTo>
                  <a:pt x="436219" y="342137"/>
                </a:lnTo>
                <a:lnTo>
                  <a:pt x="184010" y="0"/>
                </a:lnTo>
                <a:close/>
              </a:path>
              <a:path w="528320" h="546100">
                <a:moveTo>
                  <a:pt x="528218" y="274307"/>
                </a:moveTo>
                <a:lnTo>
                  <a:pt x="436219" y="342137"/>
                </a:lnTo>
                <a:lnTo>
                  <a:pt x="501070" y="342137"/>
                </a:lnTo>
                <a:lnTo>
                  <a:pt x="528218" y="274307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7253" y="4440402"/>
            <a:ext cx="528320" cy="546100"/>
          </a:xfrm>
          <a:custGeom>
            <a:avLst/>
            <a:gdLst/>
            <a:ahLst/>
            <a:cxnLst/>
            <a:rect l="l" t="t" r="r" b="b"/>
            <a:pathLst>
              <a:path w="528320" h="546100">
                <a:moveTo>
                  <a:pt x="428282" y="524001"/>
                </a:moveTo>
                <a:lnTo>
                  <a:pt x="160197" y="545591"/>
                </a:lnTo>
                <a:lnTo>
                  <a:pt x="252209" y="477773"/>
                </a:lnTo>
                <a:lnTo>
                  <a:pt x="0" y="135635"/>
                </a:lnTo>
                <a:lnTo>
                  <a:pt x="184010" y="0"/>
                </a:lnTo>
                <a:lnTo>
                  <a:pt x="436219" y="342137"/>
                </a:lnTo>
                <a:lnTo>
                  <a:pt x="528218" y="274307"/>
                </a:lnTo>
                <a:lnTo>
                  <a:pt x="428282" y="5240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36664" y="4430052"/>
            <a:ext cx="514350" cy="544195"/>
          </a:xfrm>
          <a:custGeom>
            <a:avLst/>
            <a:gdLst/>
            <a:ahLst/>
            <a:cxnLst/>
            <a:rect l="l" t="t" r="r" b="b"/>
            <a:pathLst>
              <a:path w="514350" h="544195">
                <a:moveTo>
                  <a:pt x="0" y="303733"/>
                </a:moveTo>
                <a:lnTo>
                  <a:pt x="121665" y="543585"/>
                </a:lnTo>
                <a:lnTo>
                  <a:pt x="390601" y="541350"/>
                </a:lnTo>
                <a:lnTo>
                  <a:pt x="292950" y="481939"/>
                </a:lnTo>
                <a:lnTo>
                  <a:pt x="365225" y="363131"/>
                </a:lnTo>
                <a:lnTo>
                  <a:pt x="97650" y="363131"/>
                </a:lnTo>
                <a:lnTo>
                  <a:pt x="0" y="303733"/>
                </a:lnTo>
                <a:close/>
              </a:path>
              <a:path w="514350" h="544195">
                <a:moveTo>
                  <a:pt x="318554" y="0"/>
                </a:moveTo>
                <a:lnTo>
                  <a:pt x="97650" y="363131"/>
                </a:lnTo>
                <a:lnTo>
                  <a:pt x="365225" y="363131"/>
                </a:lnTo>
                <a:lnTo>
                  <a:pt x="513854" y="118808"/>
                </a:lnTo>
                <a:lnTo>
                  <a:pt x="318554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36664" y="4430052"/>
            <a:ext cx="514350" cy="544195"/>
          </a:xfrm>
          <a:custGeom>
            <a:avLst/>
            <a:gdLst/>
            <a:ahLst/>
            <a:cxnLst/>
            <a:rect l="l" t="t" r="r" b="b"/>
            <a:pathLst>
              <a:path w="514350" h="544195">
                <a:moveTo>
                  <a:pt x="121665" y="543585"/>
                </a:moveTo>
                <a:lnTo>
                  <a:pt x="0" y="303733"/>
                </a:lnTo>
                <a:lnTo>
                  <a:pt x="97650" y="363131"/>
                </a:lnTo>
                <a:lnTo>
                  <a:pt x="318554" y="0"/>
                </a:lnTo>
                <a:lnTo>
                  <a:pt x="513854" y="118808"/>
                </a:lnTo>
                <a:lnTo>
                  <a:pt x="292950" y="481939"/>
                </a:lnTo>
                <a:lnTo>
                  <a:pt x="390601" y="541350"/>
                </a:lnTo>
                <a:lnTo>
                  <a:pt x="121665" y="5435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26100" y="5044211"/>
            <a:ext cx="1412875" cy="608330"/>
          </a:xfrm>
          <a:custGeom>
            <a:avLst/>
            <a:gdLst/>
            <a:ahLst/>
            <a:cxnLst/>
            <a:rect l="l" t="t" r="r" b="b"/>
            <a:pathLst>
              <a:path w="1412875" h="608329">
                <a:moveTo>
                  <a:pt x="0" y="0"/>
                </a:moveTo>
                <a:lnTo>
                  <a:pt x="1412875" y="0"/>
                </a:lnTo>
                <a:lnTo>
                  <a:pt x="1412875" y="608012"/>
                </a:lnTo>
                <a:lnTo>
                  <a:pt x="0" y="60801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720715" y="5076723"/>
            <a:ext cx="122301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5" dirty="0">
                <a:latin typeface="Times New Roman"/>
                <a:cs typeface="Times New Roman"/>
              </a:rPr>
              <a:t>P</a:t>
            </a:r>
            <a:r>
              <a:rPr sz="3200" b="1" i="1" dirty="0">
                <a:latin typeface="Times New Roman"/>
                <a:cs typeface="Times New Roman"/>
              </a:rPr>
              <a:t>(G|Θ</a:t>
            </a:r>
            <a:r>
              <a:rPr sz="2800" b="1" i="1" spc="-5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40797" y="5749304"/>
            <a:ext cx="122872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600" i="1" spc="65" dirty="0">
                <a:latin typeface="Times New Roman"/>
                <a:cs typeface="Times New Roman"/>
              </a:rPr>
              <a:t>P</a:t>
            </a:r>
            <a:r>
              <a:rPr sz="3600" spc="65" dirty="0">
                <a:latin typeface="Times New Roman"/>
                <a:cs typeface="Times New Roman"/>
              </a:rPr>
              <a:t>(</a:t>
            </a:r>
            <a:r>
              <a:rPr sz="3600" i="1" spc="65" dirty="0">
                <a:latin typeface="Times New Roman"/>
                <a:cs typeface="Times New Roman"/>
              </a:rPr>
              <a:t>u</a:t>
            </a:r>
            <a:r>
              <a:rPr sz="3600" spc="65" dirty="0">
                <a:latin typeface="Times New Roman"/>
                <a:cs typeface="Times New Roman"/>
              </a:rPr>
              <a:t>,</a:t>
            </a:r>
            <a:r>
              <a:rPr sz="3600" spc="-60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v</a:t>
            </a:r>
            <a:r>
              <a:rPr sz="3600" spc="5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59551" y="5749302"/>
            <a:ext cx="211010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600" spc="5" dirty="0">
                <a:latin typeface="Times New Roman"/>
                <a:cs typeface="Times New Roman"/>
              </a:rPr>
              <a:t>(1</a:t>
            </a:r>
            <a:r>
              <a:rPr sz="3600" spc="5" dirty="0">
                <a:latin typeface="Symbol"/>
                <a:cs typeface="Symbol"/>
              </a:rPr>
              <a:t>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i="1" spc="60" dirty="0">
                <a:latin typeface="Times New Roman"/>
                <a:cs typeface="Times New Roman"/>
              </a:rPr>
              <a:t>P</a:t>
            </a:r>
            <a:r>
              <a:rPr sz="3600" spc="60" dirty="0">
                <a:latin typeface="Times New Roman"/>
                <a:cs typeface="Times New Roman"/>
              </a:rPr>
              <a:t>(</a:t>
            </a:r>
            <a:r>
              <a:rPr sz="3600" i="1" spc="60" dirty="0">
                <a:latin typeface="Times New Roman"/>
                <a:cs typeface="Times New Roman"/>
              </a:rPr>
              <a:t>u</a:t>
            </a:r>
            <a:r>
              <a:rPr sz="3600" spc="60" dirty="0">
                <a:latin typeface="Times New Roman"/>
                <a:cs typeface="Times New Roman"/>
              </a:rPr>
              <a:t>,</a:t>
            </a:r>
            <a:r>
              <a:rPr sz="3600" spc="-760" dirty="0">
                <a:latin typeface="Times New Roman"/>
                <a:cs typeface="Times New Roman"/>
              </a:rPr>
              <a:t> </a:t>
            </a:r>
            <a:r>
              <a:rPr sz="3600" i="1" spc="40" dirty="0">
                <a:latin typeface="Times New Roman"/>
                <a:cs typeface="Times New Roman"/>
              </a:rPr>
              <a:t>v</a:t>
            </a:r>
            <a:r>
              <a:rPr sz="3600" spc="40" dirty="0">
                <a:latin typeface="Times New Roman"/>
                <a:cs typeface="Times New Roman"/>
              </a:rPr>
              <a:t>))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9692" y="5749304"/>
            <a:ext cx="190500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600" i="1" spc="45" dirty="0">
                <a:latin typeface="Times New Roman"/>
                <a:cs typeface="Times New Roman"/>
              </a:rPr>
              <a:t>P</a:t>
            </a:r>
            <a:r>
              <a:rPr sz="3600" spc="45" dirty="0">
                <a:latin typeface="Times New Roman"/>
                <a:cs typeface="Times New Roman"/>
              </a:rPr>
              <a:t>(</a:t>
            </a:r>
            <a:r>
              <a:rPr sz="3600" i="1" spc="45" dirty="0">
                <a:latin typeface="Times New Roman"/>
                <a:cs typeface="Times New Roman"/>
              </a:rPr>
              <a:t>G </a:t>
            </a:r>
            <a:r>
              <a:rPr sz="3600" spc="5" dirty="0">
                <a:latin typeface="Times New Roman"/>
                <a:cs typeface="Times New Roman"/>
              </a:rPr>
              <a:t>|</a:t>
            </a:r>
            <a:r>
              <a:rPr sz="3600" spc="-665" dirty="0">
                <a:latin typeface="Times New Roman"/>
                <a:cs typeface="Times New Roman"/>
              </a:rPr>
              <a:t> </a:t>
            </a:r>
            <a:r>
              <a:rPr sz="3600" spc="30" dirty="0">
                <a:latin typeface="Symbol"/>
                <a:cs typeface="Symbol"/>
              </a:rPr>
              <a:t></a:t>
            </a:r>
            <a:r>
              <a:rPr sz="3600" spc="30" dirty="0">
                <a:latin typeface="Times New Roman"/>
                <a:cs typeface="Times New Roman"/>
              </a:rPr>
              <a:t>) </a:t>
            </a:r>
            <a:r>
              <a:rPr sz="3600" spc="15" dirty="0">
                <a:latin typeface="Symbol"/>
                <a:cs typeface="Symbol"/>
              </a:rPr>
              <a:t>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30723" y="5749305"/>
            <a:ext cx="903605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70"/>
              </a:lnSpc>
            </a:pPr>
            <a:r>
              <a:rPr sz="3600" spc="25" dirty="0">
                <a:latin typeface="Symbol"/>
                <a:cs typeface="Symbol"/>
              </a:rPr>
              <a:t></a:t>
            </a:r>
            <a:endParaRPr sz="3600">
              <a:latin typeface="Symbol"/>
              <a:cs typeface="Symbol"/>
            </a:endParaRPr>
          </a:p>
          <a:p>
            <a:pPr algn="ctr">
              <a:lnSpc>
                <a:spcPts val="2170"/>
              </a:lnSpc>
            </a:pPr>
            <a:r>
              <a:rPr sz="2100" spc="60" dirty="0">
                <a:latin typeface="Times New Roman"/>
                <a:cs typeface="Times New Roman"/>
              </a:rPr>
              <a:t>(</a:t>
            </a:r>
            <a:r>
              <a:rPr sz="2100" i="1" spc="60" dirty="0">
                <a:latin typeface="Times New Roman"/>
                <a:cs typeface="Times New Roman"/>
              </a:rPr>
              <a:t>u</a:t>
            </a:r>
            <a:r>
              <a:rPr sz="2100" i="1" spc="-430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Times New Roman"/>
                <a:cs typeface="Times New Roman"/>
              </a:rPr>
              <a:t>,</a:t>
            </a:r>
            <a:r>
              <a:rPr sz="2100" i="1" spc="20" dirty="0">
                <a:latin typeface="Times New Roman"/>
                <a:cs typeface="Times New Roman"/>
              </a:rPr>
              <a:t>v</a:t>
            </a:r>
            <a:r>
              <a:rPr sz="2100" spc="20" dirty="0">
                <a:latin typeface="Times New Roman"/>
                <a:cs typeface="Times New Roman"/>
              </a:rPr>
              <a:t>)</a:t>
            </a:r>
            <a:r>
              <a:rPr sz="2100" spc="20" dirty="0">
                <a:latin typeface="Symbol"/>
                <a:cs typeface="Symbol"/>
              </a:rPr>
              <a:t></a:t>
            </a:r>
            <a:r>
              <a:rPr sz="2100" i="1" spc="20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40520" y="5749305"/>
            <a:ext cx="903605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70"/>
              </a:lnSpc>
            </a:pPr>
            <a:r>
              <a:rPr sz="3600" spc="25" dirty="0">
                <a:latin typeface="Symbol"/>
                <a:cs typeface="Symbol"/>
              </a:rPr>
              <a:t></a:t>
            </a:r>
            <a:endParaRPr sz="3600">
              <a:latin typeface="Symbol"/>
              <a:cs typeface="Symbol"/>
            </a:endParaRPr>
          </a:p>
          <a:p>
            <a:pPr algn="ctr">
              <a:lnSpc>
                <a:spcPts val="2170"/>
              </a:lnSpc>
            </a:pPr>
            <a:r>
              <a:rPr sz="2100" spc="60" dirty="0">
                <a:latin typeface="Times New Roman"/>
                <a:cs typeface="Times New Roman"/>
              </a:rPr>
              <a:t>(</a:t>
            </a:r>
            <a:r>
              <a:rPr sz="2100" i="1" spc="60" dirty="0">
                <a:latin typeface="Times New Roman"/>
                <a:cs typeface="Times New Roman"/>
              </a:rPr>
              <a:t>u</a:t>
            </a:r>
            <a:r>
              <a:rPr sz="2100" i="1" spc="-425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Times New Roman"/>
                <a:cs typeface="Times New Roman"/>
              </a:rPr>
              <a:t>,</a:t>
            </a:r>
            <a:r>
              <a:rPr sz="2100" i="1" spc="20" dirty="0">
                <a:latin typeface="Times New Roman"/>
                <a:cs typeface="Times New Roman"/>
              </a:rPr>
              <a:t>v</a:t>
            </a:r>
            <a:r>
              <a:rPr sz="2100" spc="20" dirty="0">
                <a:latin typeface="Times New Roman"/>
                <a:cs typeface="Times New Roman"/>
              </a:rPr>
              <a:t>)</a:t>
            </a:r>
            <a:r>
              <a:rPr sz="2100" spc="20" dirty="0">
                <a:latin typeface="Symbol"/>
                <a:cs typeface="Symbol"/>
              </a:rPr>
              <a:t></a:t>
            </a:r>
            <a:r>
              <a:rPr sz="2100" i="1" spc="20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7550" y="5716587"/>
            <a:ext cx="7555230" cy="941705"/>
          </a:xfrm>
          <a:custGeom>
            <a:avLst/>
            <a:gdLst/>
            <a:ahLst/>
            <a:cxnLst/>
            <a:rect l="l" t="t" r="r" b="b"/>
            <a:pathLst>
              <a:path w="7555230" h="941704">
                <a:moveTo>
                  <a:pt x="0" y="0"/>
                </a:moveTo>
                <a:lnTo>
                  <a:pt x="7554912" y="0"/>
                </a:lnTo>
                <a:lnTo>
                  <a:pt x="7554912" y="941387"/>
                </a:lnTo>
                <a:lnTo>
                  <a:pt x="0" y="9413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460740" y="2001964"/>
            <a:ext cx="26289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7783" y="6720840"/>
            <a:ext cx="48514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65311" y="6713219"/>
            <a:ext cx="1416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6623" y="6729983"/>
            <a:ext cx="193865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950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Stanford C246: Mining Massive</a:t>
            </a:r>
            <a:r>
              <a:rPr sz="900" spc="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2900" y="3567112"/>
            <a:ext cx="273050" cy="571500"/>
          </a:xfrm>
          <a:custGeom>
            <a:avLst/>
            <a:gdLst/>
            <a:ahLst/>
            <a:cxnLst/>
            <a:rect l="l" t="t" r="r" b="b"/>
            <a:pathLst>
              <a:path w="273050" h="571500">
                <a:moveTo>
                  <a:pt x="0" y="571500"/>
                </a:moveTo>
                <a:lnTo>
                  <a:pt x="27305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5950" y="3567112"/>
            <a:ext cx="158750" cy="571500"/>
          </a:xfrm>
          <a:custGeom>
            <a:avLst/>
            <a:gdLst/>
            <a:ahLst/>
            <a:cxnLst/>
            <a:rect l="l" t="t" r="r" b="b"/>
            <a:pathLst>
              <a:path w="158750" h="571500">
                <a:moveTo>
                  <a:pt x="0" y="0"/>
                </a:moveTo>
                <a:lnTo>
                  <a:pt x="158750" y="5715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5950" y="3567112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0"/>
                </a:moveTo>
                <a:lnTo>
                  <a:pt x="590550" y="5715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06500" y="3567112"/>
            <a:ext cx="176530" cy="571500"/>
          </a:xfrm>
          <a:custGeom>
            <a:avLst/>
            <a:gdLst/>
            <a:ahLst/>
            <a:cxnLst/>
            <a:rect l="l" t="t" r="r" b="b"/>
            <a:pathLst>
              <a:path w="176530" h="571500">
                <a:moveTo>
                  <a:pt x="0" y="571500"/>
                </a:moveTo>
                <a:lnTo>
                  <a:pt x="17600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82509" y="3567112"/>
            <a:ext cx="255904" cy="571500"/>
          </a:xfrm>
          <a:custGeom>
            <a:avLst/>
            <a:gdLst/>
            <a:ahLst/>
            <a:cxnLst/>
            <a:rect l="l" t="t" r="r" b="b"/>
            <a:pathLst>
              <a:path w="255905" h="571500">
                <a:moveTo>
                  <a:pt x="0" y="0"/>
                </a:moveTo>
                <a:lnTo>
                  <a:pt x="255790" y="5715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600" y="4138612"/>
            <a:ext cx="228600" cy="225425"/>
          </a:xfrm>
          <a:custGeom>
            <a:avLst/>
            <a:gdLst/>
            <a:ahLst/>
            <a:cxnLst/>
            <a:rect l="l" t="t" r="r" b="b"/>
            <a:pathLst>
              <a:path w="228600" h="225425">
                <a:moveTo>
                  <a:pt x="114300" y="0"/>
                </a:moveTo>
                <a:lnTo>
                  <a:pt x="69806" y="8834"/>
                </a:lnTo>
                <a:lnTo>
                  <a:pt x="33475" y="32926"/>
                </a:lnTo>
                <a:lnTo>
                  <a:pt x="8981" y="68660"/>
                </a:lnTo>
                <a:lnTo>
                  <a:pt x="0" y="112420"/>
                </a:lnTo>
                <a:lnTo>
                  <a:pt x="8981" y="156180"/>
                </a:lnTo>
                <a:lnTo>
                  <a:pt x="33475" y="191914"/>
                </a:lnTo>
                <a:lnTo>
                  <a:pt x="69806" y="216006"/>
                </a:lnTo>
                <a:lnTo>
                  <a:pt x="114300" y="224840"/>
                </a:lnTo>
                <a:lnTo>
                  <a:pt x="158793" y="216006"/>
                </a:lnTo>
                <a:lnTo>
                  <a:pt x="195124" y="191914"/>
                </a:lnTo>
                <a:lnTo>
                  <a:pt x="219618" y="156180"/>
                </a:lnTo>
                <a:lnTo>
                  <a:pt x="228600" y="112420"/>
                </a:lnTo>
                <a:lnTo>
                  <a:pt x="219618" y="68660"/>
                </a:lnTo>
                <a:lnTo>
                  <a:pt x="195124" y="32926"/>
                </a:lnTo>
                <a:lnTo>
                  <a:pt x="158793" y="8834"/>
                </a:lnTo>
                <a:lnTo>
                  <a:pt x="114300" y="0"/>
                </a:lnTo>
                <a:close/>
              </a:path>
            </a:pathLst>
          </a:custGeom>
          <a:solidFill>
            <a:srgbClr val="60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8600" y="4138612"/>
            <a:ext cx="228600" cy="225425"/>
          </a:xfrm>
          <a:custGeom>
            <a:avLst/>
            <a:gdLst/>
            <a:ahLst/>
            <a:cxnLst/>
            <a:rect l="l" t="t" r="r" b="b"/>
            <a:pathLst>
              <a:path w="228600" h="225425">
                <a:moveTo>
                  <a:pt x="0" y="112420"/>
                </a:moveTo>
                <a:lnTo>
                  <a:pt x="8981" y="68660"/>
                </a:lnTo>
                <a:lnTo>
                  <a:pt x="33475" y="32926"/>
                </a:lnTo>
                <a:lnTo>
                  <a:pt x="69806" y="8834"/>
                </a:lnTo>
                <a:lnTo>
                  <a:pt x="114300" y="0"/>
                </a:lnTo>
                <a:lnTo>
                  <a:pt x="158793" y="8834"/>
                </a:lnTo>
                <a:lnTo>
                  <a:pt x="195124" y="32926"/>
                </a:lnTo>
                <a:lnTo>
                  <a:pt x="219618" y="68660"/>
                </a:lnTo>
                <a:lnTo>
                  <a:pt x="228600" y="112420"/>
                </a:lnTo>
                <a:lnTo>
                  <a:pt x="219618" y="156180"/>
                </a:lnTo>
                <a:lnTo>
                  <a:pt x="195124" y="191914"/>
                </a:lnTo>
                <a:lnTo>
                  <a:pt x="158793" y="216006"/>
                </a:lnTo>
                <a:lnTo>
                  <a:pt x="114300" y="224840"/>
                </a:lnTo>
                <a:lnTo>
                  <a:pt x="69806" y="216006"/>
                </a:lnTo>
                <a:lnTo>
                  <a:pt x="33475" y="191914"/>
                </a:lnTo>
                <a:lnTo>
                  <a:pt x="8981" y="156180"/>
                </a:lnTo>
                <a:lnTo>
                  <a:pt x="0" y="11242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0400" y="4138612"/>
            <a:ext cx="228600" cy="225425"/>
          </a:xfrm>
          <a:custGeom>
            <a:avLst/>
            <a:gdLst/>
            <a:ahLst/>
            <a:cxnLst/>
            <a:rect l="l" t="t" r="r" b="b"/>
            <a:pathLst>
              <a:path w="228600" h="225425">
                <a:moveTo>
                  <a:pt x="114300" y="0"/>
                </a:moveTo>
                <a:lnTo>
                  <a:pt x="69806" y="8834"/>
                </a:lnTo>
                <a:lnTo>
                  <a:pt x="33475" y="32926"/>
                </a:lnTo>
                <a:lnTo>
                  <a:pt x="8981" y="68660"/>
                </a:lnTo>
                <a:lnTo>
                  <a:pt x="0" y="112420"/>
                </a:lnTo>
                <a:lnTo>
                  <a:pt x="8981" y="156180"/>
                </a:lnTo>
                <a:lnTo>
                  <a:pt x="33475" y="191914"/>
                </a:lnTo>
                <a:lnTo>
                  <a:pt x="69806" y="216006"/>
                </a:lnTo>
                <a:lnTo>
                  <a:pt x="114300" y="224840"/>
                </a:lnTo>
                <a:lnTo>
                  <a:pt x="158793" y="216006"/>
                </a:lnTo>
                <a:lnTo>
                  <a:pt x="195124" y="191914"/>
                </a:lnTo>
                <a:lnTo>
                  <a:pt x="219618" y="156180"/>
                </a:lnTo>
                <a:lnTo>
                  <a:pt x="228600" y="112420"/>
                </a:lnTo>
                <a:lnTo>
                  <a:pt x="219618" y="68660"/>
                </a:lnTo>
                <a:lnTo>
                  <a:pt x="195124" y="32926"/>
                </a:lnTo>
                <a:lnTo>
                  <a:pt x="158793" y="8834"/>
                </a:lnTo>
                <a:lnTo>
                  <a:pt x="114300" y="0"/>
                </a:lnTo>
                <a:close/>
              </a:path>
            </a:pathLst>
          </a:custGeom>
          <a:solidFill>
            <a:srgbClr val="60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0400" y="4138612"/>
            <a:ext cx="228600" cy="225425"/>
          </a:xfrm>
          <a:custGeom>
            <a:avLst/>
            <a:gdLst/>
            <a:ahLst/>
            <a:cxnLst/>
            <a:rect l="l" t="t" r="r" b="b"/>
            <a:pathLst>
              <a:path w="228600" h="225425">
                <a:moveTo>
                  <a:pt x="0" y="112420"/>
                </a:moveTo>
                <a:lnTo>
                  <a:pt x="8981" y="68660"/>
                </a:lnTo>
                <a:lnTo>
                  <a:pt x="33475" y="32926"/>
                </a:lnTo>
                <a:lnTo>
                  <a:pt x="69806" y="8834"/>
                </a:lnTo>
                <a:lnTo>
                  <a:pt x="114300" y="0"/>
                </a:lnTo>
                <a:lnTo>
                  <a:pt x="158793" y="8834"/>
                </a:lnTo>
                <a:lnTo>
                  <a:pt x="195124" y="32926"/>
                </a:lnTo>
                <a:lnTo>
                  <a:pt x="219618" y="68660"/>
                </a:lnTo>
                <a:lnTo>
                  <a:pt x="228600" y="112420"/>
                </a:lnTo>
                <a:lnTo>
                  <a:pt x="219618" y="156180"/>
                </a:lnTo>
                <a:lnTo>
                  <a:pt x="195124" y="191914"/>
                </a:lnTo>
                <a:lnTo>
                  <a:pt x="158793" y="216006"/>
                </a:lnTo>
                <a:lnTo>
                  <a:pt x="114300" y="224840"/>
                </a:lnTo>
                <a:lnTo>
                  <a:pt x="69806" y="216006"/>
                </a:lnTo>
                <a:lnTo>
                  <a:pt x="33475" y="191914"/>
                </a:lnTo>
                <a:lnTo>
                  <a:pt x="8981" y="156180"/>
                </a:lnTo>
                <a:lnTo>
                  <a:pt x="0" y="11242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2200" y="4138612"/>
            <a:ext cx="228600" cy="225425"/>
          </a:xfrm>
          <a:custGeom>
            <a:avLst/>
            <a:gdLst/>
            <a:ahLst/>
            <a:cxnLst/>
            <a:rect l="l" t="t" r="r" b="b"/>
            <a:pathLst>
              <a:path w="228600" h="225425">
                <a:moveTo>
                  <a:pt x="114300" y="0"/>
                </a:moveTo>
                <a:lnTo>
                  <a:pt x="69806" y="8834"/>
                </a:lnTo>
                <a:lnTo>
                  <a:pt x="33475" y="32926"/>
                </a:lnTo>
                <a:lnTo>
                  <a:pt x="8981" y="68660"/>
                </a:lnTo>
                <a:lnTo>
                  <a:pt x="0" y="112420"/>
                </a:lnTo>
                <a:lnTo>
                  <a:pt x="8981" y="156180"/>
                </a:lnTo>
                <a:lnTo>
                  <a:pt x="33475" y="191914"/>
                </a:lnTo>
                <a:lnTo>
                  <a:pt x="69806" y="216006"/>
                </a:lnTo>
                <a:lnTo>
                  <a:pt x="114300" y="224840"/>
                </a:lnTo>
                <a:lnTo>
                  <a:pt x="158793" y="216006"/>
                </a:lnTo>
                <a:lnTo>
                  <a:pt x="195124" y="191914"/>
                </a:lnTo>
                <a:lnTo>
                  <a:pt x="219618" y="156180"/>
                </a:lnTo>
                <a:lnTo>
                  <a:pt x="228600" y="112420"/>
                </a:lnTo>
                <a:lnTo>
                  <a:pt x="219618" y="68660"/>
                </a:lnTo>
                <a:lnTo>
                  <a:pt x="195124" y="32926"/>
                </a:lnTo>
                <a:lnTo>
                  <a:pt x="158793" y="8834"/>
                </a:lnTo>
                <a:lnTo>
                  <a:pt x="114300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92200" y="4138612"/>
            <a:ext cx="228600" cy="225425"/>
          </a:xfrm>
          <a:custGeom>
            <a:avLst/>
            <a:gdLst/>
            <a:ahLst/>
            <a:cxnLst/>
            <a:rect l="l" t="t" r="r" b="b"/>
            <a:pathLst>
              <a:path w="228600" h="225425">
                <a:moveTo>
                  <a:pt x="0" y="112420"/>
                </a:moveTo>
                <a:lnTo>
                  <a:pt x="8981" y="68660"/>
                </a:lnTo>
                <a:lnTo>
                  <a:pt x="33475" y="32926"/>
                </a:lnTo>
                <a:lnTo>
                  <a:pt x="69806" y="8834"/>
                </a:lnTo>
                <a:lnTo>
                  <a:pt x="114300" y="0"/>
                </a:lnTo>
                <a:lnTo>
                  <a:pt x="158793" y="8834"/>
                </a:lnTo>
                <a:lnTo>
                  <a:pt x="195124" y="32926"/>
                </a:lnTo>
                <a:lnTo>
                  <a:pt x="219618" y="68660"/>
                </a:lnTo>
                <a:lnTo>
                  <a:pt x="228600" y="112420"/>
                </a:lnTo>
                <a:lnTo>
                  <a:pt x="219618" y="156180"/>
                </a:lnTo>
                <a:lnTo>
                  <a:pt x="195124" y="191914"/>
                </a:lnTo>
                <a:lnTo>
                  <a:pt x="158793" y="216006"/>
                </a:lnTo>
                <a:lnTo>
                  <a:pt x="114300" y="224840"/>
                </a:lnTo>
                <a:lnTo>
                  <a:pt x="69806" y="216006"/>
                </a:lnTo>
                <a:lnTo>
                  <a:pt x="33475" y="191914"/>
                </a:lnTo>
                <a:lnTo>
                  <a:pt x="8981" y="156180"/>
                </a:lnTo>
                <a:lnTo>
                  <a:pt x="0" y="11242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24000" y="4138612"/>
            <a:ext cx="228600" cy="225425"/>
          </a:xfrm>
          <a:custGeom>
            <a:avLst/>
            <a:gdLst/>
            <a:ahLst/>
            <a:cxnLst/>
            <a:rect l="l" t="t" r="r" b="b"/>
            <a:pathLst>
              <a:path w="228600" h="225425">
                <a:moveTo>
                  <a:pt x="114300" y="0"/>
                </a:moveTo>
                <a:lnTo>
                  <a:pt x="69806" y="8834"/>
                </a:lnTo>
                <a:lnTo>
                  <a:pt x="33475" y="32926"/>
                </a:lnTo>
                <a:lnTo>
                  <a:pt x="8981" y="68660"/>
                </a:lnTo>
                <a:lnTo>
                  <a:pt x="0" y="112420"/>
                </a:lnTo>
                <a:lnTo>
                  <a:pt x="8981" y="156180"/>
                </a:lnTo>
                <a:lnTo>
                  <a:pt x="33475" y="191914"/>
                </a:lnTo>
                <a:lnTo>
                  <a:pt x="69806" y="216006"/>
                </a:lnTo>
                <a:lnTo>
                  <a:pt x="114300" y="224840"/>
                </a:lnTo>
                <a:lnTo>
                  <a:pt x="158793" y="216006"/>
                </a:lnTo>
                <a:lnTo>
                  <a:pt x="195124" y="191914"/>
                </a:lnTo>
                <a:lnTo>
                  <a:pt x="219618" y="156180"/>
                </a:lnTo>
                <a:lnTo>
                  <a:pt x="228600" y="112420"/>
                </a:lnTo>
                <a:lnTo>
                  <a:pt x="219618" y="68660"/>
                </a:lnTo>
                <a:lnTo>
                  <a:pt x="195124" y="32926"/>
                </a:lnTo>
                <a:lnTo>
                  <a:pt x="158793" y="8834"/>
                </a:lnTo>
                <a:lnTo>
                  <a:pt x="114300" y="0"/>
                </a:lnTo>
                <a:close/>
              </a:path>
            </a:pathLst>
          </a:custGeom>
          <a:solidFill>
            <a:srgbClr val="E66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4000" y="4138612"/>
            <a:ext cx="228600" cy="225425"/>
          </a:xfrm>
          <a:custGeom>
            <a:avLst/>
            <a:gdLst/>
            <a:ahLst/>
            <a:cxnLst/>
            <a:rect l="l" t="t" r="r" b="b"/>
            <a:pathLst>
              <a:path w="228600" h="225425">
                <a:moveTo>
                  <a:pt x="0" y="112420"/>
                </a:moveTo>
                <a:lnTo>
                  <a:pt x="8981" y="68660"/>
                </a:lnTo>
                <a:lnTo>
                  <a:pt x="33475" y="32926"/>
                </a:lnTo>
                <a:lnTo>
                  <a:pt x="69806" y="8834"/>
                </a:lnTo>
                <a:lnTo>
                  <a:pt x="114300" y="0"/>
                </a:lnTo>
                <a:lnTo>
                  <a:pt x="158793" y="8834"/>
                </a:lnTo>
                <a:lnTo>
                  <a:pt x="195124" y="32926"/>
                </a:lnTo>
                <a:lnTo>
                  <a:pt x="219618" y="68660"/>
                </a:lnTo>
                <a:lnTo>
                  <a:pt x="228600" y="112420"/>
                </a:lnTo>
                <a:lnTo>
                  <a:pt x="219618" y="156180"/>
                </a:lnTo>
                <a:lnTo>
                  <a:pt x="195124" y="191914"/>
                </a:lnTo>
                <a:lnTo>
                  <a:pt x="158793" y="216006"/>
                </a:lnTo>
                <a:lnTo>
                  <a:pt x="114300" y="224840"/>
                </a:lnTo>
                <a:lnTo>
                  <a:pt x="69806" y="216006"/>
                </a:lnTo>
                <a:lnTo>
                  <a:pt x="33475" y="191914"/>
                </a:lnTo>
                <a:lnTo>
                  <a:pt x="8981" y="156180"/>
                </a:lnTo>
                <a:lnTo>
                  <a:pt x="0" y="11242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57200" y="3262312"/>
            <a:ext cx="317500" cy="30480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ts val="2085"/>
              </a:lnSpc>
            </a:pPr>
            <a:r>
              <a:rPr sz="1800" b="1" dirty="0">
                <a:latin typeface="Corbel"/>
                <a:cs typeface="Corbel"/>
              </a:rPr>
              <a:t>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23759" y="3262312"/>
            <a:ext cx="317500" cy="30480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2085"/>
              </a:lnSpc>
            </a:pPr>
            <a:r>
              <a:rPr sz="1800" b="1" dirty="0">
                <a:latin typeface="Corbel"/>
                <a:cs typeface="Corbel"/>
              </a:rPr>
              <a:t>B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7783" y="6720840"/>
            <a:ext cx="485140" cy="128270"/>
          </a:xfrm>
          <a:custGeom>
            <a:avLst/>
            <a:gdLst/>
            <a:ahLst/>
            <a:cxnLst/>
            <a:rect l="l" t="t" r="r" b="b"/>
            <a:pathLst>
              <a:path w="485140" h="128270">
                <a:moveTo>
                  <a:pt x="0" y="128015"/>
                </a:moveTo>
                <a:lnTo>
                  <a:pt x="484631" y="128015"/>
                </a:lnTo>
                <a:lnTo>
                  <a:pt x="484631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06623" y="6729983"/>
            <a:ext cx="1938655" cy="128270"/>
          </a:xfrm>
          <a:custGeom>
            <a:avLst/>
            <a:gdLst/>
            <a:ahLst/>
            <a:cxnLst/>
            <a:rect l="l" t="t" r="r" b="b"/>
            <a:pathLst>
              <a:path w="1938654" h="128270">
                <a:moveTo>
                  <a:pt x="0" y="128016"/>
                </a:moveTo>
                <a:lnTo>
                  <a:pt x="1938527" y="128016"/>
                </a:lnTo>
                <a:lnTo>
                  <a:pt x="1938527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04800"/>
            <a:ext cx="4459224" cy="65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5993" y="1463179"/>
            <a:ext cx="734060" cy="379095"/>
          </a:xfrm>
          <a:custGeom>
            <a:avLst/>
            <a:gdLst/>
            <a:ahLst/>
            <a:cxnLst/>
            <a:rect l="l" t="t" r="r" b="b"/>
            <a:pathLst>
              <a:path w="734059" h="379094">
                <a:moveTo>
                  <a:pt x="612381" y="0"/>
                </a:moveTo>
                <a:lnTo>
                  <a:pt x="607212" y="0"/>
                </a:lnTo>
                <a:lnTo>
                  <a:pt x="607212" y="15100"/>
                </a:lnTo>
                <a:lnTo>
                  <a:pt x="610196" y="15100"/>
                </a:lnTo>
                <a:lnTo>
                  <a:pt x="623817" y="16038"/>
                </a:lnTo>
                <a:lnTo>
                  <a:pt x="662421" y="38826"/>
                </a:lnTo>
                <a:lnTo>
                  <a:pt x="671588" y="79667"/>
                </a:lnTo>
                <a:lnTo>
                  <a:pt x="671340" y="87037"/>
                </a:lnTo>
                <a:lnTo>
                  <a:pt x="670596" y="95223"/>
                </a:lnTo>
                <a:lnTo>
                  <a:pt x="669354" y="104225"/>
                </a:lnTo>
                <a:lnTo>
                  <a:pt x="667613" y="114045"/>
                </a:lnTo>
                <a:lnTo>
                  <a:pt x="665872" y="123544"/>
                </a:lnTo>
                <a:lnTo>
                  <a:pt x="664630" y="131579"/>
                </a:lnTo>
                <a:lnTo>
                  <a:pt x="663886" y="138150"/>
                </a:lnTo>
                <a:lnTo>
                  <a:pt x="663638" y="143255"/>
                </a:lnTo>
                <a:lnTo>
                  <a:pt x="664259" y="151318"/>
                </a:lnTo>
                <a:lnTo>
                  <a:pt x="690597" y="184022"/>
                </a:lnTo>
                <a:lnTo>
                  <a:pt x="697217" y="186956"/>
                </a:lnTo>
                <a:lnTo>
                  <a:pt x="697217" y="190538"/>
                </a:lnTo>
                <a:lnTo>
                  <a:pt x="666122" y="218874"/>
                </a:lnTo>
                <a:lnTo>
                  <a:pt x="663638" y="234251"/>
                </a:lnTo>
                <a:lnTo>
                  <a:pt x="663886" y="239354"/>
                </a:lnTo>
                <a:lnTo>
                  <a:pt x="664630" y="245922"/>
                </a:lnTo>
                <a:lnTo>
                  <a:pt x="665872" y="253957"/>
                </a:lnTo>
                <a:lnTo>
                  <a:pt x="667613" y="263461"/>
                </a:lnTo>
                <a:lnTo>
                  <a:pt x="669354" y="273281"/>
                </a:lnTo>
                <a:lnTo>
                  <a:pt x="670596" y="282282"/>
                </a:lnTo>
                <a:lnTo>
                  <a:pt x="671340" y="290464"/>
                </a:lnTo>
                <a:lnTo>
                  <a:pt x="671588" y="297827"/>
                </a:lnTo>
                <a:lnTo>
                  <a:pt x="670569" y="314501"/>
                </a:lnTo>
                <a:lnTo>
                  <a:pt x="646367" y="355352"/>
                </a:lnTo>
                <a:lnTo>
                  <a:pt x="610196" y="363791"/>
                </a:lnTo>
                <a:lnTo>
                  <a:pt x="607212" y="363791"/>
                </a:lnTo>
                <a:lnTo>
                  <a:pt x="607212" y="378891"/>
                </a:lnTo>
                <a:lnTo>
                  <a:pt x="612381" y="378891"/>
                </a:lnTo>
                <a:lnTo>
                  <a:pt x="634255" y="377257"/>
                </a:lnTo>
                <a:lnTo>
                  <a:pt x="682218" y="357530"/>
                </a:lnTo>
                <a:lnTo>
                  <a:pt x="703912" y="314230"/>
                </a:lnTo>
                <a:lnTo>
                  <a:pt x="705358" y="294258"/>
                </a:lnTo>
                <a:lnTo>
                  <a:pt x="705067" y="285724"/>
                </a:lnTo>
                <a:lnTo>
                  <a:pt x="704194" y="276620"/>
                </a:lnTo>
                <a:lnTo>
                  <a:pt x="702738" y="266946"/>
                </a:lnTo>
                <a:lnTo>
                  <a:pt x="700697" y="256705"/>
                </a:lnTo>
                <a:lnTo>
                  <a:pt x="698654" y="247041"/>
                </a:lnTo>
                <a:lnTo>
                  <a:pt x="697193" y="239118"/>
                </a:lnTo>
                <a:lnTo>
                  <a:pt x="696316" y="232934"/>
                </a:lnTo>
                <a:lnTo>
                  <a:pt x="696023" y="228485"/>
                </a:lnTo>
                <a:lnTo>
                  <a:pt x="696023" y="219354"/>
                </a:lnTo>
                <a:lnTo>
                  <a:pt x="733971" y="196900"/>
                </a:lnTo>
                <a:lnTo>
                  <a:pt x="733971" y="180606"/>
                </a:lnTo>
                <a:lnTo>
                  <a:pt x="696023" y="158153"/>
                </a:lnTo>
                <a:lnTo>
                  <a:pt x="696023" y="149009"/>
                </a:lnTo>
                <a:lnTo>
                  <a:pt x="696316" y="144566"/>
                </a:lnTo>
                <a:lnTo>
                  <a:pt x="697236" y="138150"/>
                </a:lnTo>
                <a:lnTo>
                  <a:pt x="698654" y="130460"/>
                </a:lnTo>
                <a:lnTo>
                  <a:pt x="700697" y="120802"/>
                </a:lnTo>
                <a:lnTo>
                  <a:pt x="702738" y="110555"/>
                </a:lnTo>
                <a:lnTo>
                  <a:pt x="704194" y="100882"/>
                </a:lnTo>
                <a:lnTo>
                  <a:pt x="705067" y="91780"/>
                </a:lnTo>
                <a:lnTo>
                  <a:pt x="705358" y="83248"/>
                </a:lnTo>
                <a:lnTo>
                  <a:pt x="703912" y="63884"/>
                </a:lnTo>
                <a:lnTo>
                  <a:pt x="682218" y="21361"/>
                </a:lnTo>
                <a:lnTo>
                  <a:pt x="634255" y="1633"/>
                </a:lnTo>
                <a:lnTo>
                  <a:pt x="612381" y="0"/>
                </a:lnTo>
                <a:close/>
              </a:path>
              <a:path w="734059" h="379094">
                <a:moveTo>
                  <a:pt x="126758" y="0"/>
                </a:moveTo>
                <a:lnTo>
                  <a:pt x="121589" y="0"/>
                </a:lnTo>
                <a:lnTo>
                  <a:pt x="99715" y="1633"/>
                </a:lnTo>
                <a:lnTo>
                  <a:pt x="51752" y="21361"/>
                </a:lnTo>
                <a:lnTo>
                  <a:pt x="30048" y="63766"/>
                </a:lnTo>
                <a:lnTo>
                  <a:pt x="28600" y="83045"/>
                </a:lnTo>
                <a:lnTo>
                  <a:pt x="28893" y="91579"/>
                </a:lnTo>
                <a:lnTo>
                  <a:pt x="29770" y="100684"/>
                </a:lnTo>
                <a:lnTo>
                  <a:pt x="31231" y="110357"/>
                </a:lnTo>
                <a:lnTo>
                  <a:pt x="33274" y="120599"/>
                </a:lnTo>
                <a:lnTo>
                  <a:pt x="35316" y="130262"/>
                </a:lnTo>
                <a:lnTo>
                  <a:pt x="36777" y="138185"/>
                </a:lnTo>
                <a:lnTo>
                  <a:pt x="37654" y="144370"/>
                </a:lnTo>
                <a:lnTo>
                  <a:pt x="37947" y="148818"/>
                </a:lnTo>
                <a:lnTo>
                  <a:pt x="37947" y="157949"/>
                </a:lnTo>
                <a:lnTo>
                  <a:pt x="0" y="180403"/>
                </a:lnTo>
                <a:lnTo>
                  <a:pt x="0" y="196697"/>
                </a:lnTo>
                <a:lnTo>
                  <a:pt x="37947" y="219151"/>
                </a:lnTo>
                <a:lnTo>
                  <a:pt x="37947" y="228295"/>
                </a:lnTo>
                <a:lnTo>
                  <a:pt x="37654" y="232738"/>
                </a:lnTo>
                <a:lnTo>
                  <a:pt x="36734" y="239153"/>
                </a:lnTo>
                <a:lnTo>
                  <a:pt x="35316" y="246843"/>
                </a:lnTo>
                <a:lnTo>
                  <a:pt x="33274" y="256501"/>
                </a:lnTo>
                <a:lnTo>
                  <a:pt x="31231" y="266748"/>
                </a:lnTo>
                <a:lnTo>
                  <a:pt x="29770" y="276421"/>
                </a:lnTo>
                <a:lnTo>
                  <a:pt x="28893" y="285523"/>
                </a:lnTo>
                <a:lnTo>
                  <a:pt x="28600" y="294055"/>
                </a:lnTo>
                <a:lnTo>
                  <a:pt x="30048" y="314117"/>
                </a:lnTo>
                <a:lnTo>
                  <a:pt x="51752" y="357530"/>
                </a:lnTo>
                <a:lnTo>
                  <a:pt x="99715" y="377257"/>
                </a:lnTo>
                <a:lnTo>
                  <a:pt x="121589" y="378891"/>
                </a:lnTo>
                <a:lnTo>
                  <a:pt x="126758" y="378891"/>
                </a:lnTo>
                <a:lnTo>
                  <a:pt x="126758" y="363791"/>
                </a:lnTo>
                <a:lnTo>
                  <a:pt x="123774" y="363791"/>
                </a:lnTo>
                <a:lnTo>
                  <a:pt x="110153" y="362853"/>
                </a:lnTo>
                <a:lnTo>
                  <a:pt x="71549" y="339972"/>
                </a:lnTo>
                <a:lnTo>
                  <a:pt x="62382" y="297637"/>
                </a:lnTo>
                <a:lnTo>
                  <a:pt x="62630" y="290267"/>
                </a:lnTo>
                <a:lnTo>
                  <a:pt x="63374" y="282081"/>
                </a:lnTo>
                <a:lnTo>
                  <a:pt x="64616" y="273078"/>
                </a:lnTo>
                <a:lnTo>
                  <a:pt x="66357" y="263258"/>
                </a:lnTo>
                <a:lnTo>
                  <a:pt x="68093" y="253759"/>
                </a:lnTo>
                <a:lnTo>
                  <a:pt x="69335" y="245724"/>
                </a:lnTo>
                <a:lnTo>
                  <a:pt x="70082" y="239153"/>
                </a:lnTo>
                <a:lnTo>
                  <a:pt x="70332" y="234048"/>
                </a:lnTo>
                <a:lnTo>
                  <a:pt x="69711" y="225985"/>
                </a:lnTo>
                <a:lnTo>
                  <a:pt x="43368" y="193276"/>
                </a:lnTo>
                <a:lnTo>
                  <a:pt x="36753" y="190334"/>
                </a:lnTo>
                <a:lnTo>
                  <a:pt x="36753" y="186766"/>
                </a:lnTo>
                <a:lnTo>
                  <a:pt x="67848" y="158427"/>
                </a:lnTo>
                <a:lnTo>
                  <a:pt x="70332" y="143052"/>
                </a:lnTo>
                <a:lnTo>
                  <a:pt x="70082" y="137949"/>
                </a:lnTo>
                <a:lnTo>
                  <a:pt x="69335" y="131381"/>
                </a:lnTo>
                <a:lnTo>
                  <a:pt x="68093" y="123346"/>
                </a:lnTo>
                <a:lnTo>
                  <a:pt x="66357" y="113842"/>
                </a:lnTo>
                <a:lnTo>
                  <a:pt x="64616" y="104022"/>
                </a:lnTo>
                <a:lnTo>
                  <a:pt x="63374" y="95021"/>
                </a:lnTo>
                <a:lnTo>
                  <a:pt x="62630" y="86839"/>
                </a:lnTo>
                <a:lnTo>
                  <a:pt x="62382" y="79476"/>
                </a:lnTo>
                <a:lnTo>
                  <a:pt x="63401" y="63497"/>
                </a:lnTo>
                <a:lnTo>
                  <a:pt x="87603" y="23538"/>
                </a:lnTo>
                <a:lnTo>
                  <a:pt x="123774" y="15100"/>
                </a:lnTo>
                <a:lnTo>
                  <a:pt x="126758" y="15100"/>
                </a:lnTo>
                <a:lnTo>
                  <a:pt x="126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236" y="1361440"/>
            <a:ext cx="791337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85540" algn="l"/>
                <a:tab pos="5356860" algn="l"/>
              </a:tabLst>
            </a:pPr>
            <a:r>
              <a:rPr sz="2550" spc="509" dirty="0">
                <a:solidFill>
                  <a:srgbClr val="F0AD00"/>
                </a:solidFill>
                <a:latin typeface="Arial"/>
                <a:cs typeface="Arial"/>
              </a:rPr>
              <a:t>▪</a:t>
            </a:r>
            <a:r>
              <a:rPr sz="2550" spc="170" dirty="0">
                <a:solidFill>
                  <a:srgbClr val="F0AD00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D60093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r</a:t>
            </a:r>
            <a:r>
              <a:rPr sz="3200" b="1" spc="-15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D60093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oal:</a:t>
            </a:r>
            <a:r>
              <a:rPr sz="3200" b="1" spc="-1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𝚯𝚯</a:t>
            </a:r>
            <a:r>
              <a:rPr sz="3200" spc="17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	(</a:t>
            </a:r>
            <a:r>
              <a:rPr sz="3200" spc="-1600" dirty="0">
                <a:latin typeface="Cambria Math"/>
                <a:cs typeface="Cambria Math"/>
              </a:rPr>
              <a:t>𝑽</a:t>
            </a:r>
            <a:r>
              <a:rPr sz="3200" spc="-1605" dirty="0">
                <a:latin typeface="Cambria Math"/>
                <a:cs typeface="Cambria Math"/>
              </a:rPr>
              <a:t>𝑽</a:t>
            </a:r>
            <a:r>
              <a:rPr sz="3200" dirty="0">
                <a:latin typeface="Cambria Math"/>
                <a:cs typeface="Cambria Math"/>
              </a:rPr>
              <a:t>,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𝑪</a:t>
            </a:r>
            <a:r>
              <a:rPr sz="3200" spc="-1595" dirty="0">
                <a:latin typeface="Cambria Math"/>
                <a:cs typeface="Cambria Math"/>
              </a:rPr>
              <a:t>𝑪</a:t>
            </a:r>
            <a:r>
              <a:rPr sz="3200" dirty="0">
                <a:latin typeface="Cambria Math"/>
                <a:cs typeface="Cambria Math"/>
              </a:rPr>
              <a:t>,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𝑴𝑴</a:t>
            </a:r>
            <a:r>
              <a:rPr sz="3200" dirty="0">
                <a:latin typeface="Cambria Math"/>
                <a:cs typeface="Cambria Math"/>
              </a:rPr>
              <a:t>,	</a:t>
            </a:r>
            <a:r>
              <a:rPr sz="3200" spc="-1600" dirty="0">
                <a:latin typeface="Cambria Math"/>
                <a:cs typeface="Cambria Math"/>
              </a:rPr>
              <a:t>𝒑𝒑</a:t>
            </a:r>
            <a:r>
              <a:rPr sz="3450" spc="-1702" baseline="-15700" dirty="0">
                <a:latin typeface="Cambria Math"/>
                <a:cs typeface="Cambria Math"/>
              </a:rPr>
              <a:t>𝑪𝑪</a:t>
            </a:r>
            <a:r>
              <a:rPr sz="3450" baseline="-15700" dirty="0">
                <a:latin typeface="Cambria Math"/>
                <a:cs typeface="Cambria Math"/>
              </a:rPr>
              <a:t> </a:t>
            </a:r>
            <a:r>
              <a:rPr sz="3450" spc="-30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)</a:t>
            </a:r>
            <a:r>
              <a:rPr sz="3200" spc="5" dirty="0">
                <a:latin typeface="Cambria Math"/>
                <a:cs typeface="Cambria Math"/>
              </a:rPr>
              <a:t> 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spc="-5" dirty="0">
                <a:latin typeface="Calibri"/>
                <a:cs typeface="Calibri"/>
              </a:rPr>
              <a:t>u</a:t>
            </a:r>
            <a:r>
              <a:rPr sz="3200" b="1" dirty="0">
                <a:latin typeface="Calibri"/>
                <a:cs typeface="Calibri"/>
              </a:rPr>
              <a:t>ch 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that: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4891023"/>
            <a:ext cx="786257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spc="-10" dirty="0">
                <a:latin typeface="Calibri"/>
                <a:cs typeface="Calibri"/>
              </a:rPr>
              <a:t>Often we </a:t>
            </a:r>
            <a:r>
              <a:rPr sz="3200" spc="-40" dirty="0">
                <a:latin typeface="Calibri"/>
                <a:cs typeface="Calibri"/>
              </a:rPr>
              <a:t>take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logarithm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likelihood,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17947" y="5481243"/>
            <a:ext cx="559435" cy="377190"/>
          </a:xfrm>
          <a:custGeom>
            <a:avLst/>
            <a:gdLst/>
            <a:ahLst/>
            <a:cxnLst/>
            <a:rect l="l" t="t" r="r" b="b"/>
            <a:pathLst>
              <a:path w="559435" h="377189">
                <a:moveTo>
                  <a:pt x="438924" y="0"/>
                </a:moveTo>
                <a:lnTo>
                  <a:pt x="433565" y="15303"/>
                </a:lnTo>
                <a:lnTo>
                  <a:pt x="455382" y="24771"/>
                </a:lnTo>
                <a:lnTo>
                  <a:pt x="474143" y="37877"/>
                </a:lnTo>
                <a:lnTo>
                  <a:pt x="502500" y="75006"/>
                </a:lnTo>
                <a:lnTo>
                  <a:pt x="519188" y="125095"/>
                </a:lnTo>
                <a:lnTo>
                  <a:pt x="524751" y="186557"/>
                </a:lnTo>
                <a:lnTo>
                  <a:pt x="523355" y="219804"/>
                </a:lnTo>
                <a:lnTo>
                  <a:pt x="512181" y="277126"/>
                </a:lnTo>
                <a:lnTo>
                  <a:pt x="489754" y="321891"/>
                </a:lnTo>
                <a:lnTo>
                  <a:pt x="455636" y="352091"/>
                </a:lnTo>
                <a:lnTo>
                  <a:pt x="434162" y="361602"/>
                </a:lnTo>
                <a:lnTo>
                  <a:pt x="438924" y="376905"/>
                </a:lnTo>
                <a:lnTo>
                  <a:pt x="490332" y="352789"/>
                </a:lnTo>
                <a:lnTo>
                  <a:pt x="528129" y="311043"/>
                </a:lnTo>
                <a:lnTo>
                  <a:pt x="551378" y="255131"/>
                </a:lnTo>
                <a:lnTo>
                  <a:pt x="559130" y="188551"/>
                </a:lnTo>
                <a:lnTo>
                  <a:pt x="557187" y="154000"/>
                </a:lnTo>
                <a:lnTo>
                  <a:pt x="541642" y="92758"/>
                </a:lnTo>
                <a:lnTo>
                  <a:pt x="510805" y="42898"/>
                </a:lnTo>
                <a:lnTo>
                  <a:pt x="466247" y="9865"/>
                </a:lnTo>
                <a:lnTo>
                  <a:pt x="438924" y="0"/>
                </a:lnTo>
                <a:close/>
              </a:path>
              <a:path w="559435" h="377189">
                <a:moveTo>
                  <a:pt x="120205" y="0"/>
                </a:moveTo>
                <a:lnTo>
                  <a:pt x="68922" y="24164"/>
                </a:lnTo>
                <a:lnTo>
                  <a:pt x="31089" y="66065"/>
                </a:lnTo>
                <a:lnTo>
                  <a:pt x="7772" y="122069"/>
                </a:lnTo>
                <a:lnTo>
                  <a:pt x="0" y="188551"/>
                </a:lnTo>
                <a:lnTo>
                  <a:pt x="1938" y="223175"/>
                </a:lnTo>
                <a:lnTo>
                  <a:pt x="17439" y="284420"/>
                </a:lnTo>
                <a:lnTo>
                  <a:pt x="48198" y="334119"/>
                </a:lnTo>
                <a:lnTo>
                  <a:pt x="92799" y="367052"/>
                </a:lnTo>
                <a:lnTo>
                  <a:pt x="120205" y="376905"/>
                </a:lnTo>
                <a:lnTo>
                  <a:pt x="124980" y="361602"/>
                </a:lnTo>
                <a:lnTo>
                  <a:pt x="103499" y="352091"/>
                </a:lnTo>
                <a:lnTo>
                  <a:pt x="84964" y="338854"/>
                </a:lnTo>
                <a:lnTo>
                  <a:pt x="56730" y="301200"/>
                </a:lnTo>
                <a:lnTo>
                  <a:pt x="39963" y="249994"/>
                </a:lnTo>
                <a:lnTo>
                  <a:pt x="34378" y="186557"/>
                </a:lnTo>
                <a:lnTo>
                  <a:pt x="35774" y="154404"/>
                </a:lnTo>
                <a:lnTo>
                  <a:pt x="46948" y="98629"/>
                </a:lnTo>
                <a:lnTo>
                  <a:pt x="69413" y="54622"/>
                </a:lnTo>
                <a:lnTo>
                  <a:pt x="103831" y="24771"/>
                </a:lnTo>
                <a:lnTo>
                  <a:pt x="125564" y="15303"/>
                </a:lnTo>
                <a:lnTo>
                  <a:pt x="120205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8275" y="5378703"/>
            <a:ext cx="481901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12945" algn="l"/>
              </a:tabLst>
            </a:pPr>
            <a:r>
              <a:rPr sz="3200" dirty="0">
                <a:latin typeface="Calibri"/>
                <a:cs typeface="Calibri"/>
              </a:rPr>
              <a:t>and</a:t>
            </a:r>
            <a:r>
              <a:rPr sz="3200" spc="-4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call</a:t>
            </a:r>
            <a:r>
              <a:rPr sz="3200" spc="-4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spc="-415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log-likelihood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spc="-430" dirty="0">
                <a:latin typeface="Calibri"/>
                <a:cs typeface="Calibri"/>
              </a:rPr>
              <a:t> </a:t>
            </a:r>
            <a:r>
              <a:rPr sz="3200" spc="-1600" dirty="0">
                <a:solidFill>
                  <a:srgbClr val="FF0066"/>
                </a:solidFill>
                <a:latin typeface="Cambria Math"/>
                <a:cs typeface="Cambria Math"/>
              </a:rPr>
              <a:t>𝒍𝒍 </a:t>
            </a:r>
            <a:r>
              <a:rPr sz="3200" dirty="0">
                <a:solidFill>
                  <a:srgbClr val="FF0066"/>
                </a:solidFill>
                <a:latin typeface="Cambria Math"/>
                <a:cs typeface="Cambria Math"/>
              </a:rPr>
              <a:t>	</a:t>
            </a:r>
            <a:r>
              <a:rPr sz="3200" spc="-1600" dirty="0">
                <a:solidFill>
                  <a:srgbClr val="FF0066"/>
                </a:solidFill>
                <a:latin typeface="Cambria Math"/>
                <a:cs typeface="Cambria Math"/>
              </a:rPr>
              <a:t>𝚯𝚯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570" y="5378703"/>
            <a:ext cx="240855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0066"/>
                </a:solidFill>
                <a:latin typeface="Cambria Math"/>
                <a:cs typeface="Cambria Math"/>
              </a:rPr>
              <a:t>=</a:t>
            </a:r>
            <a:r>
              <a:rPr sz="3200" spc="175" dirty="0">
                <a:solidFill>
                  <a:srgbClr val="FF0066"/>
                </a:solidFill>
                <a:latin typeface="Cambria Math"/>
                <a:cs typeface="Cambria Math"/>
              </a:rPr>
              <a:t> </a:t>
            </a:r>
            <a:r>
              <a:rPr sz="3200" spc="-955" dirty="0">
                <a:solidFill>
                  <a:srgbClr val="FF0066"/>
                </a:solidFill>
                <a:latin typeface="Cambria Math"/>
                <a:cs typeface="Cambria Math"/>
              </a:rPr>
              <a:t>𝐥𝐥𝐥</a:t>
            </a:r>
            <a:r>
              <a:rPr sz="3200" spc="-950" dirty="0">
                <a:solidFill>
                  <a:srgbClr val="FF0066"/>
                </a:solidFill>
                <a:latin typeface="Cambria Math"/>
                <a:cs typeface="Cambria Math"/>
              </a:rPr>
              <a:t>𝐥</a:t>
            </a:r>
            <a:r>
              <a:rPr sz="3200" spc="-1375" dirty="0">
                <a:solidFill>
                  <a:srgbClr val="FF0066"/>
                </a:solidFill>
                <a:latin typeface="Cambria Math"/>
                <a:cs typeface="Cambria Math"/>
              </a:rPr>
              <a:t>𝐚𝐚 </a:t>
            </a:r>
            <a:r>
              <a:rPr sz="3200" spc="-170" dirty="0">
                <a:solidFill>
                  <a:srgbClr val="FF0066"/>
                </a:solidFill>
                <a:latin typeface="Cambria Math"/>
                <a:cs typeface="Cambria Math"/>
              </a:rPr>
              <a:t> </a:t>
            </a:r>
            <a:r>
              <a:rPr sz="3200" spc="-1600" dirty="0">
                <a:solidFill>
                  <a:srgbClr val="FF0066"/>
                </a:solidFill>
                <a:latin typeface="Cambria Math"/>
                <a:cs typeface="Cambria Math"/>
              </a:rPr>
              <a:t>𝑷</a:t>
            </a:r>
            <a:r>
              <a:rPr sz="3200" spc="-1610" dirty="0">
                <a:solidFill>
                  <a:srgbClr val="FF0066"/>
                </a:solidFill>
                <a:latin typeface="Cambria Math"/>
                <a:cs typeface="Cambria Math"/>
              </a:rPr>
              <a:t>𝑷</a:t>
            </a:r>
            <a:r>
              <a:rPr sz="3200" dirty="0">
                <a:solidFill>
                  <a:srgbClr val="FF0066"/>
                </a:solidFill>
                <a:latin typeface="Cambria Math"/>
                <a:cs typeface="Cambria Math"/>
              </a:rPr>
              <a:t>(</a:t>
            </a:r>
            <a:r>
              <a:rPr sz="3200" spc="-1600" dirty="0">
                <a:solidFill>
                  <a:srgbClr val="FF0066"/>
                </a:solidFill>
                <a:latin typeface="Cambria Math"/>
                <a:cs typeface="Cambria Math"/>
              </a:rPr>
              <a:t>𝑮</a:t>
            </a:r>
            <a:r>
              <a:rPr sz="3200" spc="-1605" dirty="0">
                <a:solidFill>
                  <a:srgbClr val="FF0066"/>
                </a:solidFill>
                <a:latin typeface="Cambria Math"/>
                <a:cs typeface="Cambria Math"/>
              </a:rPr>
              <a:t>𝑮</a:t>
            </a:r>
            <a:r>
              <a:rPr sz="3200" spc="-5" dirty="0">
                <a:solidFill>
                  <a:srgbClr val="FF0066"/>
                </a:solidFill>
                <a:latin typeface="Cambria Math"/>
                <a:cs typeface="Cambria Math"/>
              </a:rPr>
              <a:t>|</a:t>
            </a:r>
            <a:r>
              <a:rPr sz="3200" spc="-1600" dirty="0">
                <a:solidFill>
                  <a:srgbClr val="FF0066"/>
                </a:solidFill>
                <a:latin typeface="Cambria Math"/>
                <a:cs typeface="Cambria Math"/>
              </a:rPr>
              <a:t>𝚯</a:t>
            </a:r>
            <a:r>
              <a:rPr sz="3200" spc="-1605" dirty="0">
                <a:solidFill>
                  <a:srgbClr val="FF0066"/>
                </a:solidFill>
                <a:latin typeface="Cambria Math"/>
                <a:cs typeface="Cambria Math"/>
              </a:rPr>
              <a:t>𝚯</a:t>
            </a:r>
            <a:r>
              <a:rPr sz="3200" dirty="0">
                <a:solidFill>
                  <a:srgbClr val="FF0066"/>
                </a:solidFill>
                <a:latin typeface="Cambria Math"/>
                <a:cs typeface="Cambria Math"/>
              </a:rPr>
              <a:t>)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40" y="6729983"/>
            <a:ext cx="53975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950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3256" y="6720840"/>
            <a:ext cx="148209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47326" y="1975523"/>
            <a:ext cx="1373149" cy="1378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70115" y="2151754"/>
            <a:ext cx="144272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>
              <a:lnSpc>
                <a:spcPts val="8355"/>
              </a:lnSpc>
            </a:pPr>
            <a:r>
              <a:rPr sz="8350" spc="-1155" dirty="0">
                <a:latin typeface="Symbol"/>
                <a:cs typeface="Symbol"/>
              </a:rPr>
              <a:t>Θ</a:t>
            </a:r>
            <a:endParaRPr sz="835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93739" y="2581998"/>
            <a:ext cx="874394" cy="228600"/>
          </a:xfrm>
          <a:custGeom>
            <a:avLst/>
            <a:gdLst/>
            <a:ahLst/>
            <a:cxnLst/>
            <a:rect l="l" t="t" r="r" b="b"/>
            <a:pathLst>
              <a:path w="874395" h="228600">
                <a:moveTo>
                  <a:pt x="114300" y="0"/>
                </a:moveTo>
                <a:lnTo>
                  <a:pt x="0" y="114300"/>
                </a:lnTo>
                <a:lnTo>
                  <a:pt x="114300" y="228600"/>
                </a:lnTo>
                <a:lnTo>
                  <a:pt x="114300" y="171450"/>
                </a:lnTo>
                <a:lnTo>
                  <a:pt x="874293" y="171450"/>
                </a:lnTo>
                <a:lnTo>
                  <a:pt x="874293" y="57150"/>
                </a:lnTo>
                <a:lnTo>
                  <a:pt x="114300" y="57150"/>
                </a:lnTo>
                <a:lnTo>
                  <a:pt x="114300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59791" y="2524048"/>
            <a:ext cx="932815" cy="344805"/>
          </a:xfrm>
          <a:custGeom>
            <a:avLst/>
            <a:gdLst/>
            <a:ahLst/>
            <a:cxnLst/>
            <a:rect l="l" t="t" r="r" b="b"/>
            <a:pathLst>
              <a:path w="932815" h="344805">
                <a:moveTo>
                  <a:pt x="172250" y="0"/>
                </a:moveTo>
                <a:lnTo>
                  <a:pt x="0" y="172250"/>
                </a:lnTo>
                <a:lnTo>
                  <a:pt x="172250" y="344487"/>
                </a:lnTo>
                <a:lnTo>
                  <a:pt x="172250" y="274954"/>
                </a:lnTo>
                <a:lnTo>
                  <a:pt x="143446" y="274954"/>
                </a:lnTo>
                <a:lnTo>
                  <a:pt x="40728" y="172250"/>
                </a:lnTo>
                <a:lnTo>
                  <a:pt x="143446" y="69532"/>
                </a:lnTo>
                <a:lnTo>
                  <a:pt x="172250" y="69532"/>
                </a:lnTo>
                <a:lnTo>
                  <a:pt x="172250" y="0"/>
                </a:lnTo>
                <a:close/>
              </a:path>
              <a:path w="932815" h="344805">
                <a:moveTo>
                  <a:pt x="903439" y="224599"/>
                </a:moveTo>
                <a:lnTo>
                  <a:pt x="143446" y="224599"/>
                </a:lnTo>
                <a:lnTo>
                  <a:pt x="143446" y="274954"/>
                </a:lnTo>
                <a:lnTo>
                  <a:pt x="172250" y="274954"/>
                </a:lnTo>
                <a:lnTo>
                  <a:pt x="172250" y="253403"/>
                </a:lnTo>
                <a:lnTo>
                  <a:pt x="908240" y="253403"/>
                </a:lnTo>
                <a:lnTo>
                  <a:pt x="903439" y="224599"/>
                </a:lnTo>
                <a:close/>
              </a:path>
              <a:path w="932815" h="344805">
                <a:moveTo>
                  <a:pt x="172250" y="69532"/>
                </a:moveTo>
                <a:lnTo>
                  <a:pt x="143446" y="69532"/>
                </a:lnTo>
                <a:lnTo>
                  <a:pt x="143446" y="119900"/>
                </a:lnTo>
                <a:lnTo>
                  <a:pt x="903439" y="119900"/>
                </a:lnTo>
                <a:lnTo>
                  <a:pt x="903439" y="224599"/>
                </a:lnTo>
                <a:lnTo>
                  <a:pt x="908240" y="253403"/>
                </a:lnTo>
                <a:lnTo>
                  <a:pt x="932243" y="253403"/>
                </a:lnTo>
                <a:lnTo>
                  <a:pt x="932243" y="91097"/>
                </a:lnTo>
                <a:lnTo>
                  <a:pt x="172250" y="91097"/>
                </a:lnTo>
                <a:lnTo>
                  <a:pt x="172250" y="69532"/>
                </a:lnTo>
                <a:close/>
              </a:path>
              <a:path w="932815" h="344805">
                <a:moveTo>
                  <a:pt x="133845" y="92709"/>
                </a:moveTo>
                <a:lnTo>
                  <a:pt x="54305" y="172250"/>
                </a:lnTo>
                <a:lnTo>
                  <a:pt x="133845" y="251777"/>
                </a:lnTo>
                <a:lnTo>
                  <a:pt x="133845" y="228600"/>
                </a:lnTo>
                <a:lnTo>
                  <a:pt x="124244" y="228600"/>
                </a:lnTo>
                <a:lnTo>
                  <a:pt x="67881" y="172250"/>
                </a:lnTo>
                <a:lnTo>
                  <a:pt x="124244" y="115887"/>
                </a:lnTo>
                <a:lnTo>
                  <a:pt x="133845" y="115887"/>
                </a:lnTo>
                <a:lnTo>
                  <a:pt x="133845" y="92709"/>
                </a:lnTo>
                <a:close/>
              </a:path>
              <a:path w="932815" h="344805">
                <a:moveTo>
                  <a:pt x="884237" y="205397"/>
                </a:moveTo>
                <a:lnTo>
                  <a:pt x="124244" y="205397"/>
                </a:lnTo>
                <a:lnTo>
                  <a:pt x="124244" y="228600"/>
                </a:lnTo>
                <a:lnTo>
                  <a:pt x="133845" y="228600"/>
                </a:lnTo>
                <a:lnTo>
                  <a:pt x="133845" y="214998"/>
                </a:lnTo>
                <a:lnTo>
                  <a:pt x="893838" y="214998"/>
                </a:lnTo>
                <a:lnTo>
                  <a:pt x="884237" y="205397"/>
                </a:lnTo>
                <a:close/>
              </a:path>
              <a:path w="932815" h="344805">
                <a:moveTo>
                  <a:pt x="133845" y="115887"/>
                </a:moveTo>
                <a:lnTo>
                  <a:pt x="124244" y="115887"/>
                </a:lnTo>
                <a:lnTo>
                  <a:pt x="124244" y="139103"/>
                </a:lnTo>
                <a:lnTo>
                  <a:pt x="884237" y="139103"/>
                </a:lnTo>
                <a:lnTo>
                  <a:pt x="884237" y="205397"/>
                </a:lnTo>
                <a:lnTo>
                  <a:pt x="893838" y="214998"/>
                </a:lnTo>
                <a:lnTo>
                  <a:pt x="893838" y="129501"/>
                </a:lnTo>
                <a:lnTo>
                  <a:pt x="133845" y="129501"/>
                </a:lnTo>
                <a:lnTo>
                  <a:pt x="133845" y="115887"/>
                </a:lnTo>
                <a:close/>
              </a:path>
            </a:pathLst>
          </a:custGeom>
          <a:solidFill>
            <a:srgbClr val="B0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46215" y="2308923"/>
            <a:ext cx="50927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orbel"/>
                <a:cs typeface="Corbel"/>
              </a:rPr>
              <a:t>A</a:t>
            </a:r>
            <a:r>
              <a:rPr sz="1800" spc="-5" dirty="0">
                <a:latin typeface="Corbel"/>
                <a:cs typeface="Corbel"/>
              </a:rPr>
              <a:t>G</a:t>
            </a:r>
            <a:r>
              <a:rPr sz="1800" dirty="0">
                <a:latin typeface="Corbel"/>
                <a:cs typeface="Corbel"/>
              </a:rPr>
              <a:t>M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916" y="2514663"/>
            <a:ext cx="1380490" cy="52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orbel"/>
                <a:cs typeface="Corbel"/>
              </a:rPr>
              <a:t>arg</a:t>
            </a:r>
            <a:r>
              <a:rPr sz="3200" spc="-9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max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9728" y="2848127"/>
            <a:ext cx="274320" cy="410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-10" dirty="0">
                <a:latin typeface="Symbol"/>
                <a:cs typeface="Symbol"/>
              </a:rPr>
              <a:t>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83523" y="1864715"/>
            <a:ext cx="2738120" cy="141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85265" algn="l"/>
                <a:tab pos="2470785" algn="l"/>
              </a:tabLst>
            </a:pPr>
            <a:r>
              <a:rPr sz="8800" b="0" spc="-10" dirty="0">
                <a:solidFill>
                  <a:srgbClr val="000000"/>
                </a:solidFill>
                <a:latin typeface="Corbel"/>
                <a:cs typeface="Corbel"/>
              </a:rPr>
              <a:t>P</a:t>
            </a:r>
            <a:r>
              <a:rPr sz="8800" b="0" spc="-5" dirty="0">
                <a:solidFill>
                  <a:srgbClr val="000000"/>
                </a:solidFill>
                <a:latin typeface="Corbel"/>
                <a:cs typeface="Corbel"/>
              </a:rPr>
              <a:t>(</a:t>
            </a:r>
            <a:r>
              <a:rPr sz="8800" b="0" dirty="0">
                <a:solidFill>
                  <a:srgbClr val="000000"/>
                </a:solidFill>
                <a:latin typeface="Corbel"/>
                <a:cs typeface="Corbel"/>
              </a:rPr>
              <a:t>	</a:t>
            </a:r>
            <a:r>
              <a:rPr sz="9900" b="0" spc="-4957" baseline="2525" dirty="0">
                <a:solidFill>
                  <a:srgbClr val="008000"/>
                </a:solidFill>
                <a:latin typeface="Cambria Math"/>
                <a:cs typeface="Cambria Math"/>
              </a:rPr>
              <a:t>𝑮𝑮</a:t>
            </a:r>
            <a:r>
              <a:rPr sz="9900" b="0" baseline="2525" dirty="0">
                <a:solidFill>
                  <a:srgbClr val="008000"/>
                </a:solidFill>
                <a:latin typeface="Cambria Math"/>
                <a:cs typeface="Cambria Math"/>
              </a:rPr>
              <a:t>	</a:t>
            </a:r>
            <a:r>
              <a:rPr sz="8800" b="0" spc="-5" dirty="0">
                <a:solidFill>
                  <a:srgbClr val="000000"/>
                </a:solidFill>
                <a:latin typeface="Corbel"/>
                <a:cs typeface="Corbel"/>
              </a:rPr>
              <a:t>|</a:t>
            </a:r>
            <a:endParaRPr sz="88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70115" y="2272962"/>
            <a:ext cx="1442567" cy="783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00422" y="1967471"/>
            <a:ext cx="1373149" cy="1378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34919" y="6448631"/>
            <a:ext cx="80327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5" dirty="0">
                <a:latin typeface="Times New Roman"/>
                <a:cs typeface="Times New Roman"/>
              </a:rPr>
              <a:t>(</a:t>
            </a:r>
            <a:r>
              <a:rPr sz="1800" i="1" spc="55" dirty="0">
                <a:latin typeface="Times New Roman"/>
                <a:cs typeface="Times New Roman"/>
              </a:rPr>
              <a:t>u</a:t>
            </a:r>
            <a:r>
              <a:rPr sz="1800" i="1" spc="-39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,</a:t>
            </a:r>
            <a:r>
              <a:rPr sz="1800" i="1" spc="20" dirty="0">
                <a:latin typeface="Times New Roman"/>
                <a:cs typeface="Times New Roman"/>
              </a:rPr>
              <a:t>v</a:t>
            </a:r>
            <a:r>
              <a:rPr sz="1800" spc="20" dirty="0">
                <a:latin typeface="Times New Roman"/>
                <a:cs typeface="Times New Roman"/>
              </a:rPr>
              <a:t>)</a:t>
            </a:r>
            <a:r>
              <a:rPr sz="1800" spc="20" dirty="0">
                <a:latin typeface="Symbol"/>
                <a:cs typeface="Symbol"/>
              </a:rPr>
              <a:t></a:t>
            </a:r>
            <a:r>
              <a:rPr sz="1800" i="1" spc="20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81586" y="5700755"/>
            <a:ext cx="3001645" cy="104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>
              <a:lnSpc>
                <a:spcPct val="100000"/>
              </a:lnSpc>
            </a:pPr>
            <a:r>
              <a:rPr sz="6975" spc="75" baseline="-8363" dirty="0">
                <a:latin typeface="Symbol"/>
                <a:cs typeface="Symbol"/>
              </a:rPr>
              <a:t></a:t>
            </a:r>
            <a:r>
              <a:rPr sz="3100" spc="50" dirty="0">
                <a:latin typeface="Times New Roman"/>
                <a:cs typeface="Times New Roman"/>
              </a:rPr>
              <a:t>log(1</a:t>
            </a:r>
            <a:r>
              <a:rPr sz="3100" spc="50" dirty="0">
                <a:latin typeface="Symbol"/>
                <a:cs typeface="Symbol"/>
              </a:rPr>
              <a:t></a:t>
            </a:r>
            <a:r>
              <a:rPr sz="3100" spc="-195" dirty="0">
                <a:latin typeface="Times New Roman"/>
                <a:cs typeface="Times New Roman"/>
              </a:rPr>
              <a:t> </a:t>
            </a:r>
            <a:r>
              <a:rPr sz="3100" i="1" spc="50" dirty="0">
                <a:latin typeface="Times New Roman"/>
                <a:cs typeface="Times New Roman"/>
              </a:rPr>
              <a:t>P</a:t>
            </a:r>
            <a:r>
              <a:rPr sz="3100" spc="50" dirty="0">
                <a:latin typeface="Times New Roman"/>
                <a:cs typeface="Times New Roman"/>
              </a:rPr>
              <a:t>(</a:t>
            </a:r>
            <a:r>
              <a:rPr sz="3100" i="1" spc="50" dirty="0">
                <a:latin typeface="Times New Roman"/>
                <a:cs typeface="Times New Roman"/>
              </a:rPr>
              <a:t>u</a:t>
            </a:r>
            <a:r>
              <a:rPr sz="3100" spc="50" dirty="0">
                <a:latin typeface="Times New Roman"/>
                <a:cs typeface="Times New Roman"/>
              </a:rPr>
              <a:t>,</a:t>
            </a:r>
            <a:r>
              <a:rPr sz="3100" spc="-459" dirty="0">
                <a:latin typeface="Times New Roman"/>
                <a:cs typeface="Times New Roman"/>
              </a:rPr>
              <a:t> </a:t>
            </a:r>
            <a:r>
              <a:rPr sz="3100" i="1" spc="35" dirty="0">
                <a:latin typeface="Times New Roman"/>
                <a:cs typeface="Times New Roman"/>
              </a:rPr>
              <a:t>v</a:t>
            </a:r>
            <a:r>
              <a:rPr sz="3100" spc="35" dirty="0">
                <a:latin typeface="Times New Roman"/>
                <a:cs typeface="Times New Roman"/>
              </a:rPr>
              <a:t>))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800" spc="55" dirty="0">
                <a:latin typeface="Times New Roman"/>
                <a:cs typeface="Times New Roman"/>
              </a:rPr>
              <a:t>(</a:t>
            </a:r>
            <a:r>
              <a:rPr sz="1800" i="1" spc="55" dirty="0">
                <a:latin typeface="Times New Roman"/>
                <a:cs typeface="Times New Roman"/>
              </a:rPr>
              <a:t>u</a:t>
            </a:r>
            <a:r>
              <a:rPr sz="1800" i="1" spc="-39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,</a:t>
            </a:r>
            <a:r>
              <a:rPr sz="1800" i="1" spc="20" dirty="0">
                <a:latin typeface="Times New Roman"/>
                <a:cs typeface="Times New Roman"/>
              </a:rPr>
              <a:t>v</a:t>
            </a:r>
            <a:r>
              <a:rPr sz="1800" spc="20" dirty="0">
                <a:latin typeface="Times New Roman"/>
                <a:cs typeface="Times New Roman"/>
              </a:rPr>
              <a:t>)</a:t>
            </a:r>
            <a:r>
              <a:rPr sz="1800" spc="20" dirty="0">
                <a:latin typeface="Symbol"/>
                <a:cs typeface="Symbol"/>
              </a:rPr>
              <a:t></a:t>
            </a:r>
            <a:r>
              <a:rPr sz="1800" i="1" spc="20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2299" y="5700755"/>
            <a:ext cx="4424680" cy="80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10385" algn="l"/>
              </a:tabLst>
            </a:pPr>
            <a:r>
              <a:rPr sz="3100" i="1" spc="70" dirty="0">
                <a:latin typeface="Times New Roman"/>
                <a:cs typeface="Times New Roman"/>
              </a:rPr>
              <a:t>l</a:t>
            </a:r>
            <a:r>
              <a:rPr sz="3100" spc="70" dirty="0">
                <a:latin typeface="Times New Roman"/>
                <a:cs typeface="Times New Roman"/>
              </a:rPr>
              <a:t>(</a:t>
            </a:r>
            <a:r>
              <a:rPr sz="3100" i="1" spc="70" dirty="0">
                <a:latin typeface="Times New Roman"/>
                <a:cs typeface="Times New Roman"/>
              </a:rPr>
              <a:t>G </a:t>
            </a:r>
            <a:r>
              <a:rPr sz="3100" spc="5" dirty="0">
                <a:latin typeface="Times New Roman"/>
                <a:cs typeface="Times New Roman"/>
              </a:rPr>
              <a:t>|</a:t>
            </a:r>
            <a:r>
              <a:rPr sz="3100" spc="-450" dirty="0">
                <a:latin typeface="Times New Roman"/>
                <a:cs typeface="Times New Roman"/>
              </a:rPr>
              <a:t> </a:t>
            </a:r>
            <a:r>
              <a:rPr sz="3100" spc="25" dirty="0">
                <a:latin typeface="Symbol"/>
                <a:cs typeface="Symbol"/>
              </a:rPr>
              <a:t></a:t>
            </a:r>
            <a:r>
              <a:rPr sz="3100" spc="25" dirty="0">
                <a:latin typeface="Times New Roman"/>
                <a:cs typeface="Times New Roman"/>
              </a:rPr>
              <a:t>)</a:t>
            </a:r>
            <a:r>
              <a:rPr sz="3100" spc="-60" dirty="0">
                <a:latin typeface="Times New Roman"/>
                <a:cs typeface="Times New Roman"/>
              </a:rPr>
              <a:t> </a:t>
            </a:r>
            <a:r>
              <a:rPr sz="3100" spc="15" dirty="0">
                <a:latin typeface="Symbol"/>
                <a:cs typeface="Symbol"/>
              </a:rPr>
              <a:t></a:t>
            </a:r>
            <a:r>
              <a:rPr sz="3100" spc="15" dirty="0">
                <a:latin typeface="Times New Roman"/>
                <a:cs typeface="Times New Roman"/>
              </a:rPr>
              <a:t>	</a:t>
            </a:r>
            <a:r>
              <a:rPr sz="6975" spc="120" baseline="-8363" dirty="0">
                <a:latin typeface="Symbol"/>
                <a:cs typeface="Symbol"/>
              </a:rPr>
              <a:t></a:t>
            </a:r>
            <a:r>
              <a:rPr sz="3100" spc="80" dirty="0">
                <a:latin typeface="Times New Roman"/>
                <a:cs typeface="Times New Roman"/>
              </a:rPr>
              <a:t>log(</a:t>
            </a:r>
            <a:r>
              <a:rPr sz="3100" i="1" spc="80" dirty="0">
                <a:latin typeface="Times New Roman"/>
                <a:cs typeface="Times New Roman"/>
              </a:rPr>
              <a:t>P</a:t>
            </a:r>
            <a:r>
              <a:rPr sz="3100" spc="80" dirty="0">
                <a:latin typeface="Times New Roman"/>
                <a:cs typeface="Times New Roman"/>
              </a:rPr>
              <a:t>(</a:t>
            </a:r>
            <a:r>
              <a:rPr sz="3100" i="1" spc="80" dirty="0">
                <a:latin typeface="Times New Roman"/>
                <a:cs typeface="Times New Roman"/>
              </a:rPr>
              <a:t>u</a:t>
            </a:r>
            <a:r>
              <a:rPr sz="3100" spc="80" dirty="0">
                <a:latin typeface="Times New Roman"/>
                <a:cs typeface="Times New Roman"/>
              </a:rPr>
              <a:t>,</a:t>
            </a:r>
            <a:r>
              <a:rPr sz="3100" spc="-465" dirty="0">
                <a:latin typeface="Times New Roman"/>
                <a:cs typeface="Times New Roman"/>
              </a:rPr>
              <a:t> </a:t>
            </a:r>
            <a:r>
              <a:rPr sz="3100" i="1" spc="35" dirty="0">
                <a:latin typeface="Times New Roman"/>
                <a:cs typeface="Times New Roman"/>
              </a:rPr>
              <a:t>v</a:t>
            </a:r>
            <a:r>
              <a:rPr sz="3100" spc="35" dirty="0">
                <a:latin typeface="Times New Roman"/>
                <a:cs typeface="Times New Roman"/>
              </a:rPr>
              <a:t>))</a:t>
            </a:r>
            <a:r>
              <a:rPr sz="3100" spc="-315" dirty="0">
                <a:latin typeface="Times New Roman"/>
                <a:cs typeface="Times New Roman"/>
              </a:rPr>
              <a:t> </a:t>
            </a:r>
            <a:r>
              <a:rPr sz="3100" spc="15" dirty="0">
                <a:latin typeface="Symbol"/>
                <a:cs typeface="Symbol"/>
              </a:rPr>
              <a:t></a:t>
            </a:r>
            <a:endParaRPr sz="3100">
              <a:latin typeface="Symbol"/>
              <a:cs typeface="Symbo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25295" y="3956494"/>
            <a:ext cx="960119" cy="377190"/>
          </a:xfrm>
          <a:custGeom>
            <a:avLst/>
            <a:gdLst/>
            <a:ahLst/>
            <a:cxnLst/>
            <a:rect l="l" t="t" r="r" b="b"/>
            <a:pathLst>
              <a:path w="960119" h="377189">
                <a:moveTo>
                  <a:pt x="485863" y="2781"/>
                </a:moveTo>
                <a:lnTo>
                  <a:pt x="455269" y="2781"/>
                </a:lnTo>
                <a:lnTo>
                  <a:pt x="455269" y="372529"/>
                </a:lnTo>
                <a:lnTo>
                  <a:pt x="485863" y="372529"/>
                </a:lnTo>
                <a:lnTo>
                  <a:pt x="485863" y="2781"/>
                </a:lnTo>
                <a:close/>
              </a:path>
              <a:path w="960119" h="377189">
                <a:moveTo>
                  <a:pt x="839736" y="0"/>
                </a:moveTo>
                <a:lnTo>
                  <a:pt x="834364" y="15290"/>
                </a:lnTo>
                <a:lnTo>
                  <a:pt x="856183" y="24758"/>
                </a:lnTo>
                <a:lnTo>
                  <a:pt x="874949" y="37865"/>
                </a:lnTo>
                <a:lnTo>
                  <a:pt x="903312" y="74993"/>
                </a:lnTo>
                <a:lnTo>
                  <a:pt x="920000" y="125091"/>
                </a:lnTo>
                <a:lnTo>
                  <a:pt x="925563" y="186563"/>
                </a:lnTo>
                <a:lnTo>
                  <a:pt x="924167" y="219802"/>
                </a:lnTo>
                <a:lnTo>
                  <a:pt x="912993" y="277124"/>
                </a:lnTo>
                <a:lnTo>
                  <a:pt x="890566" y="321891"/>
                </a:lnTo>
                <a:lnTo>
                  <a:pt x="856442" y="352094"/>
                </a:lnTo>
                <a:lnTo>
                  <a:pt x="834961" y="361607"/>
                </a:lnTo>
                <a:lnTo>
                  <a:pt x="839736" y="376897"/>
                </a:lnTo>
                <a:lnTo>
                  <a:pt x="891144" y="352782"/>
                </a:lnTo>
                <a:lnTo>
                  <a:pt x="928941" y="311035"/>
                </a:lnTo>
                <a:lnTo>
                  <a:pt x="952190" y="255133"/>
                </a:lnTo>
                <a:lnTo>
                  <a:pt x="959942" y="188544"/>
                </a:lnTo>
                <a:lnTo>
                  <a:pt x="957998" y="153992"/>
                </a:lnTo>
                <a:lnTo>
                  <a:pt x="942448" y="92746"/>
                </a:lnTo>
                <a:lnTo>
                  <a:pt x="911611" y="42892"/>
                </a:lnTo>
                <a:lnTo>
                  <a:pt x="867058" y="9865"/>
                </a:lnTo>
                <a:lnTo>
                  <a:pt x="839736" y="0"/>
                </a:lnTo>
                <a:close/>
              </a:path>
              <a:path w="960119" h="377189">
                <a:moveTo>
                  <a:pt x="120205" y="0"/>
                </a:moveTo>
                <a:lnTo>
                  <a:pt x="68918" y="24163"/>
                </a:lnTo>
                <a:lnTo>
                  <a:pt x="31089" y="66052"/>
                </a:lnTo>
                <a:lnTo>
                  <a:pt x="7772" y="122059"/>
                </a:lnTo>
                <a:lnTo>
                  <a:pt x="0" y="188544"/>
                </a:lnTo>
                <a:lnTo>
                  <a:pt x="1938" y="223174"/>
                </a:lnTo>
                <a:lnTo>
                  <a:pt x="17439" y="284420"/>
                </a:lnTo>
                <a:lnTo>
                  <a:pt x="48198" y="334112"/>
                </a:lnTo>
                <a:lnTo>
                  <a:pt x="92799" y="367044"/>
                </a:lnTo>
                <a:lnTo>
                  <a:pt x="120205" y="376897"/>
                </a:lnTo>
                <a:lnTo>
                  <a:pt x="124968" y="361607"/>
                </a:lnTo>
                <a:lnTo>
                  <a:pt x="103493" y="352094"/>
                </a:lnTo>
                <a:lnTo>
                  <a:pt x="84962" y="338855"/>
                </a:lnTo>
                <a:lnTo>
                  <a:pt x="56730" y="301205"/>
                </a:lnTo>
                <a:lnTo>
                  <a:pt x="39963" y="249989"/>
                </a:lnTo>
                <a:lnTo>
                  <a:pt x="34378" y="186563"/>
                </a:lnTo>
                <a:lnTo>
                  <a:pt x="35774" y="154406"/>
                </a:lnTo>
                <a:lnTo>
                  <a:pt x="46948" y="98619"/>
                </a:lnTo>
                <a:lnTo>
                  <a:pt x="69413" y="54610"/>
                </a:lnTo>
                <a:lnTo>
                  <a:pt x="103831" y="24758"/>
                </a:lnTo>
                <a:lnTo>
                  <a:pt x="125564" y="15290"/>
                </a:lnTo>
                <a:lnTo>
                  <a:pt x="120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5991" y="3956494"/>
            <a:ext cx="923925" cy="377190"/>
          </a:xfrm>
          <a:custGeom>
            <a:avLst/>
            <a:gdLst/>
            <a:ahLst/>
            <a:cxnLst/>
            <a:rect l="l" t="t" r="r" b="b"/>
            <a:pathLst>
              <a:path w="923925" h="377189">
                <a:moveTo>
                  <a:pt x="803160" y="0"/>
                </a:moveTo>
                <a:lnTo>
                  <a:pt x="797801" y="15303"/>
                </a:lnTo>
                <a:lnTo>
                  <a:pt x="819618" y="24771"/>
                </a:lnTo>
                <a:lnTo>
                  <a:pt x="838379" y="37877"/>
                </a:lnTo>
                <a:lnTo>
                  <a:pt x="866736" y="75006"/>
                </a:lnTo>
                <a:lnTo>
                  <a:pt x="883424" y="125098"/>
                </a:lnTo>
                <a:lnTo>
                  <a:pt x="888987" y="186563"/>
                </a:lnTo>
                <a:lnTo>
                  <a:pt x="887591" y="219810"/>
                </a:lnTo>
                <a:lnTo>
                  <a:pt x="876417" y="277131"/>
                </a:lnTo>
                <a:lnTo>
                  <a:pt x="853990" y="321896"/>
                </a:lnTo>
                <a:lnTo>
                  <a:pt x="819872" y="352096"/>
                </a:lnTo>
                <a:lnTo>
                  <a:pt x="798398" y="361607"/>
                </a:lnTo>
                <a:lnTo>
                  <a:pt x="803160" y="376910"/>
                </a:lnTo>
                <a:lnTo>
                  <a:pt x="854568" y="352794"/>
                </a:lnTo>
                <a:lnTo>
                  <a:pt x="892365" y="311048"/>
                </a:lnTo>
                <a:lnTo>
                  <a:pt x="915614" y="255136"/>
                </a:lnTo>
                <a:lnTo>
                  <a:pt x="923366" y="188556"/>
                </a:lnTo>
                <a:lnTo>
                  <a:pt x="921423" y="154004"/>
                </a:lnTo>
                <a:lnTo>
                  <a:pt x="905878" y="92759"/>
                </a:lnTo>
                <a:lnTo>
                  <a:pt x="875041" y="42898"/>
                </a:lnTo>
                <a:lnTo>
                  <a:pt x="830483" y="9865"/>
                </a:lnTo>
                <a:lnTo>
                  <a:pt x="803160" y="0"/>
                </a:lnTo>
                <a:close/>
              </a:path>
              <a:path w="923925" h="377189">
                <a:moveTo>
                  <a:pt x="120205" y="0"/>
                </a:moveTo>
                <a:lnTo>
                  <a:pt x="68922" y="24164"/>
                </a:lnTo>
                <a:lnTo>
                  <a:pt x="31089" y="66065"/>
                </a:lnTo>
                <a:lnTo>
                  <a:pt x="7772" y="122072"/>
                </a:lnTo>
                <a:lnTo>
                  <a:pt x="0" y="188556"/>
                </a:lnTo>
                <a:lnTo>
                  <a:pt x="1938" y="223180"/>
                </a:lnTo>
                <a:lnTo>
                  <a:pt x="17439" y="284426"/>
                </a:lnTo>
                <a:lnTo>
                  <a:pt x="48198" y="334124"/>
                </a:lnTo>
                <a:lnTo>
                  <a:pt x="92799" y="367057"/>
                </a:lnTo>
                <a:lnTo>
                  <a:pt x="120205" y="376910"/>
                </a:lnTo>
                <a:lnTo>
                  <a:pt x="124967" y="361607"/>
                </a:lnTo>
                <a:lnTo>
                  <a:pt x="103493" y="352096"/>
                </a:lnTo>
                <a:lnTo>
                  <a:pt x="84962" y="338859"/>
                </a:lnTo>
                <a:lnTo>
                  <a:pt x="56730" y="301205"/>
                </a:lnTo>
                <a:lnTo>
                  <a:pt x="39963" y="249999"/>
                </a:lnTo>
                <a:lnTo>
                  <a:pt x="34378" y="186563"/>
                </a:lnTo>
                <a:lnTo>
                  <a:pt x="35774" y="154408"/>
                </a:lnTo>
                <a:lnTo>
                  <a:pt x="46948" y="98630"/>
                </a:lnTo>
                <a:lnTo>
                  <a:pt x="69413" y="54622"/>
                </a:lnTo>
                <a:lnTo>
                  <a:pt x="103831" y="24771"/>
                </a:lnTo>
                <a:lnTo>
                  <a:pt x="125564" y="15303"/>
                </a:lnTo>
                <a:lnTo>
                  <a:pt x="120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3039" y="3899877"/>
            <a:ext cx="2295525" cy="492125"/>
          </a:xfrm>
          <a:custGeom>
            <a:avLst/>
            <a:gdLst/>
            <a:ahLst/>
            <a:cxnLst/>
            <a:rect l="l" t="t" r="r" b="b"/>
            <a:pathLst>
              <a:path w="2295525" h="492125">
                <a:moveTo>
                  <a:pt x="2166010" y="0"/>
                </a:moveTo>
                <a:lnTo>
                  <a:pt x="2161044" y="16294"/>
                </a:lnTo>
                <a:lnTo>
                  <a:pt x="2183626" y="28002"/>
                </a:lnTo>
                <a:lnTo>
                  <a:pt x="2203289" y="45051"/>
                </a:lnTo>
                <a:lnTo>
                  <a:pt x="2233866" y="95173"/>
                </a:lnTo>
                <a:lnTo>
                  <a:pt x="2252411" y="163268"/>
                </a:lnTo>
                <a:lnTo>
                  <a:pt x="2257047" y="202794"/>
                </a:lnTo>
                <a:lnTo>
                  <a:pt x="2258593" y="245973"/>
                </a:lnTo>
                <a:lnTo>
                  <a:pt x="2257047" y="289055"/>
                </a:lnTo>
                <a:lnTo>
                  <a:pt x="2252411" y="328499"/>
                </a:lnTo>
                <a:lnTo>
                  <a:pt x="2233866" y="396481"/>
                </a:lnTo>
                <a:lnTo>
                  <a:pt x="2203289" y="446524"/>
                </a:lnTo>
                <a:lnTo>
                  <a:pt x="2161044" y="475259"/>
                </a:lnTo>
                <a:lnTo>
                  <a:pt x="2166010" y="491553"/>
                </a:lnTo>
                <a:lnTo>
                  <a:pt x="2220895" y="462291"/>
                </a:lnTo>
                <a:lnTo>
                  <a:pt x="2261577" y="407111"/>
                </a:lnTo>
                <a:lnTo>
                  <a:pt x="2276270" y="371468"/>
                </a:lnTo>
                <a:lnTo>
                  <a:pt x="2286763" y="332698"/>
                </a:lnTo>
                <a:lnTo>
                  <a:pt x="2293058" y="290800"/>
                </a:lnTo>
                <a:lnTo>
                  <a:pt x="2295156" y="245770"/>
                </a:lnTo>
                <a:lnTo>
                  <a:pt x="2293058" y="200746"/>
                </a:lnTo>
                <a:lnTo>
                  <a:pt x="2286763" y="158848"/>
                </a:lnTo>
                <a:lnTo>
                  <a:pt x="2276270" y="120079"/>
                </a:lnTo>
                <a:lnTo>
                  <a:pt x="2261577" y="84442"/>
                </a:lnTo>
                <a:lnTo>
                  <a:pt x="2220895" y="29257"/>
                </a:lnTo>
                <a:lnTo>
                  <a:pt x="2195228" y="11386"/>
                </a:lnTo>
                <a:lnTo>
                  <a:pt x="2166010" y="0"/>
                </a:lnTo>
                <a:close/>
              </a:path>
              <a:path w="2295525" h="492125">
                <a:moveTo>
                  <a:pt x="129146" y="0"/>
                </a:moveTo>
                <a:lnTo>
                  <a:pt x="74261" y="29257"/>
                </a:lnTo>
                <a:lnTo>
                  <a:pt x="33578" y="84442"/>
                </a:lnTo>
                <a:lnTo>
                  <a:pt x="18886" y="120079"/>
                </a:lnTo>
                <a:lnTo>
                  <a:pt x="8393" y="158848"/>
                </a:lnTo>
                <a:lnTo>
                  <a:pt x="2098" y="200746"/>
                </a:lnTo>
                <a:lnTo>
                  <a:pt x="0" y="245770"/>
                </a:lnTo>
                <a:lnTo>
                  <a:pt x="2098" y="290800"/>
                </a:lnTo>
                <a:lnTo>
                  <a:pt x="8393" y="332698"/>
                </a:lnTo>
                <a:lnTo>
                  <a:pt x="18886" y="371468"/>
                </a:lnTo>
                <a:lnTo>
                  <a:pt x="33578" y="407111"/>
                </a:lnTo>
                <a:lnTo>
                  <a:pt x="74261" y="462291"/>
                </a:lnTo>
                <a:lnTo>
                  <a:pt x="129146" y="491553"/>
                </a:lnTo>
                <a:lnTo>
                  <a:pt x="134111" y="475259"/>
                </a:lnTo>
                <a:lnTo>
                  <a:pt x="111530" y="463555"/>
                </a:lnTo>
                <a:lnTo>
                  <a:pt x="91867" y="446524"/>
                </a:lnTo>
                <a:lnTo>
                  <a:pt x="61290" y="396481"/>
                </a:lnTo>
                <a:lnTo>
                  <a:pt x="42745" y="328499"/>
                </a:lnTo>
                <a:lnTo>
                  <a:pt x="38108" y="289055"/>
                </a:lnTo>
                <a:lnTo>
                  <a:pt x="36563" y="245973"/>
                </a:lnTo>
                <a:lnTo>
                  <a:pt x="38108" y="202794"/>
                </a:lnTo>
                <a:lnTo>
                  <a:pt x="42745" y="163268"/>
                </a:lnTo>
                <a:lnTo>
                  <a:pt x="61290" y="95173"/>
                </a:lnTo>
                <a:lnTo>
                  <a:pt x="91867" y="45051"/>
                </a:lnTo>
                <a:lnTo>
                  <a:pt x="134111" y="16294"/>
                </a:lnTo>
                <a:lnTo>
                  <a:pt x="129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61759" y="3956494"/>
            <a:ext cx="923925" cy="377190"/>
          </a:xfrm>
          <a:custGeom>
            <a:avLst/>
            <a:gdLst/>
            <a:ahLst/>
            <a:cxnLst/>
            <a:rect l="l" t="t" r="r" b="b"/>
            <a:pathLst>
              <a:path w="923925" h="377189">
                <a:moveTo>
                  <a:pt x="803160" y="0"/>
                </a:moveTo>
                <a:lnTo>
                  <a:pt x="797801" y="15303"/>
                </a:lnTo>
                <a:lnTo>
                  <a:pt x="819618" y="24771"/>
                </a:lnTo>
                <a:lnTo>
                  <a:pt x="838379" y="37877"/>
                </a:lnTo>
                <a:lnTo>
                  <a:pt x="866736" y="75006"/>
                </a:lnTo>
                <a:lnTo>
                  <a:pt x="883424" y="125098"/>
                </a:lnTo>
                <a:lnTo>
                  <a:pt x="888987" y="186563"/>
                </a:lnTo>
                <a:lnTo>
                  <a:pt x="887591" y="219810"/>
                </a:lnTo>
                <a:lnTo>
                  <a:pt x="876417" y="277131"/>
                </a:lnTo>
                <a:lnTo>
                  <a:pt x="853990" y="321896"/>
                </a:lnTo>
                <a:lnTo>
                  <a:pt x="819872" y="352096"/>
                </a:lnTo>
                <a:lnTo>
                  <a:pt x="798398" y="361607"/>
                </a:lnTo>
                <a:lnTo>
                  <a:pt x="803160" y="376910"/>
                </a:lnTo>
                <a:lnTo>
                  <a:pt x="854568" y="352794"/>
                </a:lnTo>
                <a:lnTo>
                  <a:pt x="892365" y="311048"/>
                </a:lnTo>
                <a:lnTo>
                  <a:pt x="915614" y="255136"/>
                </a:lnTo>
                <a:lnTo>
                  <a:pt x="923366" y="188556"/>
                </a:lnTo>
                <a:lnTo>
                  <a:pt x="921423" y="154004"/>
                </a:lnTo>
                <a:lnTo>
                  <a:pt x="905878" y="92759"/>
                </a:lnTo>
                <a:lnTo>
                  <a:pt x="875041" y="42898"/>
                </a:lnTo>
                <a:lnTo>
                  <a:pt x="830483" y="9865"/>
                </a:lnTo>
                <a:lnTo>
                  <a:pt x="803160" y="0"/>
                </a:lnTo>
                <a:close/>
              </a:path>
              <a:path w="923925" h="377189">
                <a:moveTo>
                  <a:pt x="120205" y="0"/>
                </a:moveTo>
                <a:lnTo>
                  <a:pt x="68924" y="24164"/>
                </a:lnTo>
                <a:lnTo>
                  <a:pt x="31102" y="66065"/>
                </a:lnTo>
                <a:lnTo>
                  <a:pt x="7773" y="122072"/>
                </a:lnTo>
                <a:lnTo>
                  <a:pt x="0" y="188556"/>
                </a:lnTo>
                <a:lnTo>
                  <a:pt x="1938" y="223180"/>
                </a:lnTo>
                <a:lnTo>
                  <a:pt x="17439" y="284426"/>
                </a:lnTo>
                <a:lnTo>
                  <a:pt x="48198" y="334124"/>
                </a:lnTo>
                <a:lnTo>
                  <a:pt x="92799" y="367057"/>
                </a:lnTo>
                <a:lnTo>
                  <a:pt x="120205" y="376910"/>
                </a:lnTo>
                <a:lnTo>
                  <a:pt x="124980" y="361607"/>
                </a:lnTo>
                <a:lnTo>
                  <a:pt x="103499" y="352096"/>
                </a:lnTo>
                <a:lnTo>
                  <a:pt x="84964" y="338859"/>
                </a:lnTo>
                <a:lnTo>
                  <a:pt x="56730" y="301205"/>
                </a:lnTo>
                <a:lnTo>
                  <a:pt x="39963" y="249999"/>
                </a:lnTo>
                <a:lnTo>
                  <a:pt x="34378" y="186563"/>
                </a:lnTo>
                <a:lnTo>
                  <a:pt x="35774" y="154408"/>
                </a:lnTo>
                <a:lnTo>
                  <a:pt x="46948" y="98630"/>
                </a:lnTo>
                <a:lnTo>
                  <a:pt x="69413" y="54622"/>
                </a:lnTo>
                <a:lnTo>
                  <a:pt x="103831" y="24771"/>
                </a:lnTo>
                <a:lnTo>
                  <a:pt x="125564" y="15303"/>
                </a:lnTo>
                <a:lnTo>
                  <a:pt x="120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07455" y="3853954"/>
            <a:ext cx="185801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7450" algn="l"/>
              </a:tabLst>
            </a:pPr>
            <a:r>
              <a:rPr sz="3200" spc="-1600" dirty="0">
                <a:latin typeface="Cambria Math"/>
                <a:cs typeface="Cambria Math"/>
              </a:rPr>
              <a:t>𝟏𝟏</a:t>
            </a:r>
            <a:r>
              <a:rPr sz="3200" spc="-1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−</a:t>
            </a:r>
            <a:r>
              <a:rPr sz="3200" spc="-5" dirty="0">
                <a:latin typeface="Cambria Math"/>
                <a:cs typeface="Cambria Math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𝑷𝑷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1600" dirty="0">
                <a:latin typeface="Cambria Math"/>
                <a:cs typeface="Cambria Math"/>
              </a:rPr>
              <a:t>𝒖</a:t>
            </a:r>
            <a:r>
              <a:rPr sz="3200" spc="-1610" dirty="0">
                <a:latin typeface="Cambria Math"/>
                <a:cs typeface="Cambria Math"/>
              </a:rPr>
              <a:t>𝒖</a:t>
            </a:r>
            <a:r>
              <a:rPr sz="3200" dirty="0">
                <a:latin typeface="Cambria Math"/>
                <a:cs typeface="Cambria Math"/>
              </a:rPr>
              <a:t>, 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𝒗𝒗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91347" y="1864715"/>
            <a:ext cx="929640" cy="224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1660">
              <a:lnSpc>
                <a:spcPct val="100000"/>
              </a:lnSpc>
            </a:pPr>
            <a:r>
              <a:rPr sz="8800" spc="-5" dirty="0">
                <a:latin typeface="Corbel"/>
                <a:cs typeface="Corbel"/>
              </a:rPr>
              <a:t>)</a:t>
            </a:r>
            <a:endParaRPr sz="8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3879"/>
              </a:spcBef>
            </a:pPr>
            <a:r>
              <a:rPr sz="2300" spc="-1135" dirty="0">
                <a:latin typeface="Cambria Math"/>
                <a:cs typeface="Cambria Math"/>
              </a:rPr>
              <a:t>𝟏𝟏</a:t>
            </a:r>
            <a:r>
              <a:rPr sz="2300" spc="-15" dirty="0">
                <a:latin typeface="Cambria Math"/>
                <a:cs typeface="Cambria Math"/>
              </a:rPr>
              <a:t>−</a:t>
            </a:r>
            <a:r>
              <a:rPr sz="2300" spc="-1135" dirty="0">
                <a:latin typeface="Cambria Math"/>
                <a:cs typeface="Cambria Math"/>
              </a:rPr>
              <a:t>𝑮</a:t>
            </a:r>
            <a:r>
              <a:rPr sz="2300" spc="-1145" dirty="0">
                <a:latin typeface="Cambria Math"/>
                <a:cs typeface="Cambria Math"/>
              </a:rPr>
              <a:t>𝑮</a:t>
            </a:r>
            <a:r>
              <a:rPr sz="2850" spc="-1410" baseline="-14619" dirty="0">
                <a:latin typeface="Cambria Math"/>
                <a:cs typeface="Cambria Math"/>
              </a:rPr>
              <a:t>𝒖</a:t>
            </a:r>
            <a:r>
              <a:rPr sz="2850" spc="-1417" baseline="-14619" dirty="0">
                <a:latin typeface="Cambria Math"/>
                <a:cs typeface="Cambria Math"/>
              </a:rPr>
              <a:t>𝒖𝒗𝒗</a:t>
            </a:r>
            <a:endParaRPr sz="2850" baseline="-14619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7939" y="3853954"/>
            <a:ext cx="4323715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47675" algn="l"/>
                <a:tab pos="1423035" algn="l"/>
                <a:tab pos="2968625" algn="l"/>
                <a:tab pos="3794125" algn="l"/>
              </a:tabLst>
            </a:pPr>
            <a:r>
              <a:rPr sz="3200" spc="-1600" dirty="0">
                <a:latin typeface="Cambria Math"/>
                <a:cs typeface="Cambria Math"/>
              </a:rPr>
              <a:t>𝑷𝑷	𝑮𝑮</a:t>
            </a:r>
            <a:r>
              <a:rPr sz="3200" spc="310" dirty="0">
                <a:latin typeface="Cambria Math"/>
                <a:cs typeface="Cambria Math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𝚯𝚯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3200" spc="4145" dirty="0">
                <a:latin typeface="Cambria Math"/>
                <a:cs typeface="Cambria Math"/>
              </a:rPr>
              <a:t>�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𝑷𝑷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1600" dirty="0">
                <a:latin typeface="Cambria Math"/>
                <a:cs typeface="Cambria Math"/>
              </a:rPr>
              <a:t>𝒖</a:t>
            </a:r>
            <a:r>
              <a:rPr sz="3200" spc="-1610" dirty="0">
                <a:latin typeface="Cambria Math"/>
                <a:cs typeface="Cambria Math"/>
              </a:rPr>
              <a:t>𝒖</a:t>
            </a:r>
            <a:r>
              <a:rPr sz="3200" dirty="0">
                <a:latin typeface="Cambria Math"/>
                <a:cs typeface="Cambria Math"/>
              </a:rPr>
              <a:t>, 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𝒗𝒗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450" spc="-1739" baseline="28985" dirty="0">
                <a:latin typeface="Cambria Math"/>
                <a:cs typeface="Cambria Math"/>
              </a:rPr>
              <a:t>𝑮𝑮</a:t>
            </a:r>
            <a:r>
              <a:rPr sz="2850" spc="-1410" baseline="20467" dirty="0">
                <a:latin typeface="Cambria Math"/>
                <a:cs typeface="Cambria Math"/>
              </a:rPr>
              <a:t>𝒖</a:t>
            </a:r>
            <a:r>
              <a:rPr sz="2850" spc="-1417" baseline="20467" dirty="0">
                <a:latin typeface="Cambria Math"/>
                <a:cs typeface="Cambria Math"/>
              </a:rPr>
              <a:t>𝒖𝒗𝒗</a:t>
            </a:r>
            <a:endParaRPr sz="2850" baseline="20467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2300" spc="-990" dirty="0">
                <a:latin typeface="Cambria Math"/>
                <a:cs typeface="Cambria Math"/>
              </a:rPr>
              <a:t>𝒖𝒖,𝒗𝒗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8640" y="6729983"/>
            <a:ext cx="539750" cy="128270"/>
          </a:xfrm>
          <a:custGeom>
            <a:avLst/>
            <a:gdLst/>
            <a:ahLst/>
            <a:cxnLst/>
            <a:rect l="l" t="t" r="r" b="b"/>
            <a:pathLst>
              <a:path w="539750" h="128270">
                <a:moveTo>
                  <a:pt x="0" y="128016"/>
                </a:moveTo>
                <a:lnTo>
                  <a:pt x="539496" y="128016"/>
                </a:lnTo>
                <a:lnTo>
                  <a:pt x="539496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3903" y="6720840"/>
            <a:ext cx="1481455" cy="137160"/>
          </a:xfrm>
          <a:custGeom>
            <a:avLst/>
            <a:gdLst/>
            <a:ahLst/>
            <a:cxnLst/>
            <a:rect l="l" t="t" r="r" b="b"/>
            <a:pathLst>
              <a:path w="1481454" h="137159">
                <a:moveTo>
                  <a:pt x="0" y="137159"/>
                </a:moveTo>
                <a:lnTo>
                  <a:pt x="1481327" y="137159"/>
                </a:lnTo>
                <a:lnTo>
                  <a:pt x="1481327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23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68" y="1214664"/>
            <a:ext cx="8756906" cy="5514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04800"/>
            <a:ext cx="3794760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6971" y="1463979"/>
            <a:ext cx="2381885" cy="377190"/>
          </a:xfrm>
          <a:custGeom>
            <a:avLst/>
            <a:gdLst/>
            <a:ahLst/>
            <a:cxnLst/>
            <a:rect l="l" t="t" r="r" b="b"/>
            <a:pathLst>
              <a:path w="2381884" h="377189">
                <a:moveTo>
                  <a:pt x="2261628" y="0"/>
                </a:moveTo>
                <a:lnTo>
                  <a:pt x="2256269" y="15303"/>
                </a:lnTo>
                <a:lnTo>
                  <a:pt x="2278086" y="24771"/>
                </a:lnTo>
                <a:lnTo>
                  <a:pt x="2296847" y="37877"/>
                </a:lnTo>
                <a:lnTo>
                  <a:pt x="2325204" y="75006"/>
                </a:lnTo>
                <a:lnTo>
                  <a:pt x="2341892" y="125098"/>
                </a:lnTo>
                <a:lnTo>
                  <a:pt x="2347455" y="186562"/>
                </a:lnTo>
                <a:lnTo>
                  <a:pt x="2346059" y="219810"/>
                </a:lnTo>
                <a:lnTo>
                  <a:pt x="2334885" y="277131"/>
                </a:lnTo>
                <a:lnTo>
                  <a:pt x="2312458" y="321896"/>
                </a:lnTo>
                <a:lnTo>
                  <a:pt x="2278340" y="352096"/>
                </a:lnTo>
                <a:lnTo>
                  <a:pt x="2256866" y="361607"/>
                </a:lnTo>
                <a:lnTo>
                  <a:pt x="2261628" y="376910"/>
                </a:lnTo>
                <a:lnTo>
                  <a:pt x="2313036" y="352794"/>
                </a:lnTo>
                <a:lnTo>
                  <a:pt x="2350833" y="311048"/>
                </a:lnTo>
                <a:lnTo>
                  <a:pt x="2374082" y="255136"/>
                </a:lnTo>
                <a:lnTo>
                  <a:pt x="2381834" y="188556"/>
                </a:lnTo>
                <a:lnTo>
                  <a:pt x="2379891" y="154004"/>
                </a:lnTo>
                <a:lnTo>
                  <a:pt x="2364346" y="92759"/>
                </a:lnTo>
                <a:lnTo>
                  <a:pt x="2333509" y="42898"/>
                </a:lnTo>
                <a:lnTo>
                  <a:pt x="2288951" y="9865"/>
                </a:lnTo>
                <a:lnTo>
                  <a:pt x="2261628" y="0"/>
                </a:lnTo>
                <a:close/>
              </a:path>
              <a:path w="2381884" h="377189">
                <a:moveTo>
                  <a:pt x="120205" y="0"/>
                </a:moveTo>
                <a:lnTo>
                  <a:pt x="68922" y="24164"/>
                </a:lnTo>
                <a:lnTo>
                  <a:pt x="31089" y="66065"/>
                </a:lnTo>
                <a:lnTo>
                  <a:pt x="7772" y="122072"/>
                </a:lnTo>
                <a:lnTo>
                  <a:pt x="0" y="188556"/>
                </a:lnTo>
                <a:lnTo>
                  <a:pt x="1938" y="223180"/>
                </a:lnTo>
                <a:lnTo>
                  <a:pt x="17439" y="284426"/>
                </a:lnTo>
                <a:lnTo>
                  <a:pt x="48198" y="334124"/>
                </a:lnTo>
                <a:lnTo>
                  <a:pt x="92799" y="367057"/>
                </a:lnTo>
                <a:lnTo>
                  <a:pt x="120205" y="376910"/>
                </a:lnTo>
                <a:lnTo>
                  <a:pt x="124980" y="361607"/>
                </a:lnTo>
                <a:lnTo>
                  <a:pt x="103499" y="352096"/>
                </a:lnTo>
                <a:lnTo>
                  <a:pt x="84964" y="338859"/>
                </a:lnTo>
                <a:lnTo>
                  <a:pt x="56730" y="301205"/>
                </a:lnTo>
                <a:lnTo>
                  <a:pt x="39963" y="249999"/>
                </a:lnTo>
                <a:lnTo>
                  <a:pt x="34378" y="186562"/>
                </a:lnTo>
                <a:lnTo>
                  <a:pt x="35774" y="154408"/>
                </a:lnTo>
                <a:lnTo>
                  <a:pt x="46948" y="98630"/>
                </a:lnTo>
                <a:lnTo>
                  <a:pt x="69413" y="54622"/>
                </a:lnTo>
                <a:lnTo>
                  <a:pt x="103831" y="24771"/>
                </a:lnTo>
                <a:lnTo>
                  <a:pt x="125564" y="15303"/>
                </a:lnTo>
                <a:lnTo>
                  <a:pt x="120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4948" y="1463179"/>
            <a:ext cx="732790" cy="379095"/>
          </a:xfrm>
          <a:custGeom>
            <a:avLst/>
            <a:gdLst/>
            <a:ahLst/>
            <a:cxnLst/>
            <a:rect l="l" t="t" r="r" b="b"/>
            <a:pathLst>
              <a:path w="732790" h="379094">
                <a:moveTo>
                  <a:pt x="610857" y="0"/>
                </a:moveTo>
                <a:lnTo>
                  <a:pt x="605688" y="0"/>
                </a:lnTo>
                <a:lnTo>
                  <a:pt x="605688" y="15100"/>
                </a:lnTo>
                <a:lnTo>
                  <a:pt x="608672" y="15100"/>
                </a:lnTo>
                <a:lnTo>
                  <a:pt x="622293" y="16038"/>
                </a:lnTo>
                <a:lnTo>
                  <a:pt x="660897" y="38826"/>
                </a:lnTo>
                <a:lnTo>
                  <a:pt x="670064" y="79667"/>
                </a:lnTo>
                <a:lnTo>
                  <a:pt x="669816" y="87037"/>
                </a:lnTo>
                <a:lnTo>
                  <a:pt x="669072" y="95223"/>
                </a:lnTo>
                <a:lnTo>
                  <a:pt x="667830" y="104225"/>
                </a:lnTo>
                <a:lnTo>
                  <a:pt x="666089" y="114045"/>
                </a:lnTo>
                <a:lnTo>
                  <a:pt x="664348" y="123544"/>
                </a:lnTo>
                <a:lnTo>
                  <a:pt x="663106" y="131579"/>
                </a:lnTo>
                <a:lnTo>
                  <a:pt x="662362" y="138150"/>
                </a:lnTo>
                <a:lnTo>
                  <a:pt x="662114" y="143255"/>
                </a:lnTo>
                <a:lnTo>
                  <a:pt x="662735" y="151318"/>
                </a:lnTo>
                <a:lnTo>
                  <a:pt x="689073" y="184022"/>
                </a:lnTo>
                <a:lnTo>
                  <a:pt x="695693" y="186956"/>
                </a:lnTo>
                <a:lnTo>
                  <a:pt x="695693" y="190538"/>
                </a:lnTo>
                <a:lnTo>
                  <a:pt x="664598" y="218874"/>
                </a:lnTo>
                <a:lnTo>
                  <a:pt x="662114" y="234251"/>
                </a:lnTo>
                <a:lnTo>
                  <a:pt x="662362" y="239354"/>
                </a:lnTo>
                <a:lnTo>
                  <a:pt x="663106" y="245922"/>
                </a:lnTo>
                <a:lnTo>
                  <a:pt x="664348" y="253957"/>
                </a:lnTo>
                <a:lnTo>
                  <a:pt x="666089" y="263461"/>
                </a:lnTo>
                <a:lnTo>
                  <a:pt x="667830" y="273281"/>
                </a:lnTo>
                <a:lnTo>
                  <a:pt x="669072" y="282282"/>
                </a:lnTo>
                <a:lnTo>
                  <a:pt x="669816" y="290464"/>
                </a:lnTo>
                <a:lnTo>
                  <a:pt x="670064" y="297827"/>
                </a:lnTo>
                <a:lnTo>
                  <a:pt x="669045" y="314501"/>
                </a:lnTo>
                <a:lnTo>
                  <a:pt x="644843" y="355352"/>
                </a:lnTo>
                <a:lnTo>
                  <a:pt x="608672" y="363791"/>
                </a:lnTo>
                <a:lnTo>
                  <a:pt x="605688" y="363791"/>
                </a:lnTo>
                <a:lnTo>
                  <a:pt x="605688" y="378891"/>
                </a:lnTo>
                <a:lnTo>
                  <a:pt x="610857" y="378891"/>
                </a:lnTo>
                <a:lnTo>
                  <a:pt x="632731" y="377257"/>
                </a:lnTo>
                <a:lnTo>
                  <a:pt x="680694" y="357530"/>
                </a:lnTo>
                <a:lnTo>
                  <a:pt x="702388" y="314230"/>
                </a:lnTo>
                <a:lnTo>
                  <a:pt x="703833" y="294258"/>
                </a:lnTo>
                <a:lnTo>
                  <a:pt x="703543" y="285724"/>
                </a:lnTo>
                <a:lnTo>
                  <a:pt x="702670" y="276620"/>
                </a:lnTo>
                <a:lnTo>
                  <a:pt x="701214" y="266946"/>
                </a:lnTo>
                <a:lnTo>
                  <a:pt x="699173" y="256705"/>
                </a:lnTo>
                <a:lnTo>
                  <a:pt x="697130" y="247041"/>
                </a:lnTo>
                <a:lnTo>
                  <a:pt x="695669" y="239118"/>
                </a:lnTo>
                <a:lnTo>
                  <a:pt x="694792" y="232934"/>
                </a:lnTo>
                <a:lnTo>
                  <a:pt x="694499" y="228485"/>
                </a:lnTo>
                <a:lnTo>
                  <a:pt x="694499" y="219354"/>
                </a:lnTo>
                <a:lnTo>
                  <a:pt x="732447" y="196900"/>
                </a:lnTo>
                <a:lnTo>
                  <a:pt x="732447" y="180606"/>
                </a:lnTo>
                <a:lnTo>
                  <a:pt x="694499" y="158153"/>
                </a:lnTo>
                <a:lnTo>
                  <a:pt x="694499" y="149009"/>
                </a:lnTo>
                <a:lnTo>
                  <a:pt x="694792" y="144566"/>
                </a:lnTo>
                <a:lnTo>
                  <a:pt x="695712" y="138150"/>
                </a:lnTo>
                <a:lnTo>
                  <a:pt x="697130" y="130460"/>
                </a:lnTo>
                <a:lnTo>
                  <a:pt x="699173" y="120802"/>
                </a:lnTo>
                <a:lnTo>
                  <a:pt x="701214" y="110555"/>
                </a:lnTo>
                <a:lnTo>
                  <a:pt x="702670" y="100882"/>
                </a:lnTo>
                <a:lnTo>
                  <a:pt x="703543" y="91780"/>
                </a:lnTo>
                <a:lnTo>
                  <a:pt x="703833" y="83248"/>
                </a:lnTo>
                <a:lnTo>
                  <a:pt x="702388" y="63884"/>
                </a:lnTo>
                <a:lnTo>
                  <a:pt x="680694" y="21361"/>
                </a:lnTo>
                <a:lnTo>
                  <a:pt x="632731" y="1633"/>
                </a:lnTo>
                <a:lnTo>
                  <a:pt x="610857" y="0"/>
                </a:lnTo>
                <a:close/>
              </a:path>
              <a:path w="732790" h="379094">
                <a:moveTo>
                  <a:pt x="126758" y="0"/>
                </a:moveTo>
                <a:lnTo>
                  <a:pt x="121589" y="0"/>
                </a:lnTo>
                <a:lnTo>
                  <a:pt x="99715" y="1633"/>
                </a:lnTo>
                <a:lnTo>
                  <a:pt x="51752" y="21361"/>
                </a:lnTo>
                <a:lnTo>
                  <a:pt x="30048" y="63766"/>
                </a:lnTo>
                <a:lnTo>
                  <a:pt x="28600" y="83045"/>
                </a:lnTo>
                <a:lnTo>
                  <a:pt x="28893" y="91579"/>
                </a:lnTo>
                <a:lnTo>
                  <a:pt x="29770" y="100684"/>
                </a:lnTo>
                <a:lnTo>
                  <a:pt x="31231" y="110357"/>
                </a:lnTo>
                <a:lnTo>
                  <a:pt x="33274" y="120599"/>
                </a:lnTo>
                <a:lnTo>
                  <a:pt x="35316" y="130262"/>
                </a:lnTo>
                <a:lnTo>
                  <a:pt x="36777" y="138185"/>
                </a:lnTo>
                <a:lnTo>
                  <a:pt x="37654" y="144370"/>
                </a:lnTo>
                <a:lnTo>
                  <a:pt x="37947" y="148818"/>
                </a:lnTo>
                <a:lnTo>
                  <a:pt x="37947" y="157949"/>
                </a:lnTo>
                <a:lnTo>
                  <a:pt x="0" y="180403"/>
                </a:lnTo>
                <a:lnTo>
                  <a:pt x="0" y="196697"/>
                </a:lnTo>
                <a:lnTo>
                  <a:pt x="37947" y="219151"/>
                </a:lnTo>
                <a:lnTo>
                  <a:pt x="37947" y="228295"/>
                </a:lnTo>
                <a:lnTo>
                  <a:pt x="37654" y="232738"/>
                </a:lnTo>
                <a:lnTo>
                  <a:pt x="36734" y="239153"/>
                </a:lnTo>
                <a:lnTo>
                  <a:pt x="35316" y="246843"/>
                </a:lnTo>
                <a:lnTo>
                  <a:pt x="33274" y="256501"/>
                </a:lnTo>
                <a:lnTo>
                  <a:pt x="31231" y="266748"/>
                </a:lnTo>
                <a:lnTo>
                  <a:pt x="29770" y="276421"/>
                </a:lnTo>
                <a:lnTo>
                  <a:pt x="28893" y="285523"/>
                </a:lnTo>
                <a:lnTo>
                  <a:pt x="28600" y="294055"/>
                </a:lnTo>
                <a:lnTo>
                  <a:pt x="30048" y="314117"/>
                </a:lnTo>
                <a:lnTo>
                  <a:pt x="51752" y="357530"/>
                </a:lnTo>
                <a:lnTo>
                  <a:pt x="99715" y="377257"/>
                </a:lnTo>
                <a:lnTo>
                  <a:pt x="121589" y="378891"/>
                </a:lnTo>
                <a:lnTo>
                  <a:pt x="126758" y="378891"/>
                </a:lnTo>
                <a:lnTo>
                  <a:pt x="126758" y="363791"/>
                </a:lnTo>
                <a:lnTo>
                  <a:pt x="123774" y="363791"/>
                </a:lnTo>
                <a:lnTo>
                  <a:pt x="110153" y="362853"/>
                </a:lnTo>
                <a:lnTo>
                  <a:pt x="71549" y="339972"/>
                </a:lnTo>
                <a:lnTo>
                  <a:pt x="62382" y="297637"/>
                </a:lnTo>
                <a:lnTo>
                  <a:pt x="62630" y="290267"/>
                </a:lnTo>
                <a:lnTo>
                  <a:pt x="63374" y="282081"/>
                </a:lnTo>
                <a:lnTo>
                  <a:pt x="64616" y="273078"/>
                </a:lnTo>
                <a:lnTo>
                  <a:pt x="66357" y="263258"/>
                </a:lnTo>
                <a:lnTo>
                  <a:pt x="68093" y="253759"/>
                </a:lnTo>
                <a:lnTo>
                  <a:pt x="69335" y="245724"/>
                </a:lnTo>
                <a:lnTo>
                  <a:pt x="70082" y="239153"/>
                </a:lnTo>
                <a:lnTo>
                  <a:pt x="70332" y="234048"/>
                </a:lnTo>
                <a:lnTo>
                  <a:pt x="69711" y="225985"/>
                </a:lnTo>
                <a:lnTo>
                  <a:pt x="43368" y="193276"/>
                </a:lnTo>
                <a:lnTo>
                  <a:pt x="36753" y="190334"/>
                </a:lnTo>
                <a:lnTo>
                  <a:pt x="36753" y="186766"/>
                </a:lnTo>
                <a:lnTo>
                  <a:pt x="67848" y="158427"/>
                </a:lnTo>
                <a:lnTo>
                  <a:pt x="70332" y="143052"/>
                </a:lnTo>
                <a:lnTo>
                  <a:pt x="70082" y="137949"/>
                </a:lnTo>
                <a:lnTo>
                  <a:pt x="69335" y="131381"/>
                </a:lnTo>
                <a:lnTo>
                  <a:pt x="68093" y="123346"/>
                </a:lnTo>
                <a:lnTo>
                  <a:pt x="66357" y="113842"/>
                </a:lnTo>
                <a:lnTo>
                  <a:pt x="64616" y="104022"/>
                </a:lnTo>
                <a:lnTo>
                  <a:pt x="63374" y="95021"/>
                </a:lnTo>
                <a:lnTo>
                  <a:pt x="62630" y="86839"/>
                </a:lnTo>
                <a:lnTo>
                  <a:pt x="62382" y="79476"/>
                </a:lnTo>
                <a:lnTo>
                  <a:pt x="63401" y="63497"/>
                </a:lnTo>
                <a:lnTo>
                  <a:pt x="87603" y="23538"/>
                </a:lnTo>
                <a:lnTo>
                  <a:pt x="123774" y="15100"/>
                </a:lnTo>
                <a:lnTo>
                  <a:pt x="126758" y="15100"/>
                </a:lnTo>
                <a:lnTo>
                  <a:pt x="126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583692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81754" algn="l"/>
                <a:tab pos="5384165" algn="l"/>
              </a:tabLst>
            </a:pPr>
            <a:r>
              <a:rPr sz="2550" b="0" spc="509" dirty="0">
                <a:solidFill>
                  <a:srgbClr val="F0AD00"/>
                </a:solidFill>
                <a:latin typeface="Arial"/>
                <a:cs typeface="Arial"/>
              </a:rPr>
              <a:t>▪</a:t>
            </a:r>
            <a:r>
              <a:rPr sz="2550" b="0" spc="170" dirty="0">
                <a:solidFill>
                  <a:srgbClr val="F0AD00"/>
                </a:solidFill>
                <a:latin typeface="Arial"/>
                <a:cs typeface="Arial"/>
              </a:rPr>
              <a:t> </a:t>
            </a:r>
            <a:r>
              <a:rPr spc="5" dirty="0"/>
              <a:t>O</a:t>
            </a:r>
            <a:r>
              <a:rPr spc="-5" dirty="0"/>
              <a:t>u</a:t>
            </a:r>
            <a:r>
              <a:rPr dirty="0"/>
              <a:t>r</a:t>
            </a:r>
            <a:r>
              <a:rPr spc="-15" dirty="0"/>
              <a:t> </a:t>
            </a:r>
            <a:r>
              <a:rPr spc="-35" dirty="0"/>
              <a:t>g</a:t>
            </a:r>
            <a:r>
              <a:rPr dirty="0"/>
              <a:t>oal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spc="-35" dirty="0"/>
              <a:t>t</a:t>
            </a:r>
            <a:r>
              <a:rPr dirty="0"/>
              <a:t>o </a:t>
            </a:r>
            <a:r>
              <a:rPr spc="-5" dirty="0"/>
              <a:t>f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d</a:t>
            </a:r>
            <a:r>
              <a:rPr spc="-10" dirty="0"/>
              <a:t> </a:t>
            </a:r>
            <a:r>
              <a:rPr b="0" spc="-1600" dirty="0">
                <a:solidFill>
                  <a:srgbClr val="000000"/>
                </a:solidFill>
                <a:latin typeface="Cambria Math"/>
                <a:cs typeface="Cambria Math"/>
              </a:rPr>
              <a:t>𝑩𝑩</a:t>
            </a:r>
            <a:r>
              <a:rPr b="0" dirty="0">
                <a:solidFill>
                  <a:srgbClr val="000000"/>
                </a:solidFill>
                <a:latin typeface="Cambria Math"/>
                <a:cs typeface="Cambria Math"/>
              </a:rPr>
              <a:t>	</a:t>
            </a:r>
            <a:r>
              <a:rPr b="0" spc="-1600" dirty="0">
                <a:solidFill>
                  <a:srgbClr val="000000"/>
                </a:solidFill>
                <a:latin typeface="Cambria Math"/>
                <a:cs typeface="Cambria Math"/>
              </a:rPr>
              <a:t>𝑽</a:t>
            </a:r>
            <a:r>
              <a:rPr b="0" spc="-1605" dirty="0">
                <a:solidFill>
                  <a:srgbClr val="000000"/>
                </a:solidFill>
                <a:latin typeface="Cambria Math"/>
                <a:cs typeface="Cambria Math"/>
              </a:rPr>
              <a:t>𝑽</a:t>
            </a:r>
            <a:r>
              <a:rPr b="0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600" dirty="0">
                <a:solidFill>
                  <a:srgbClr val="000000"/>
                </a:solidFill>
                <a:latin typeface="Cambria Math"/>
                <a:cs typeface="Cambria Math"/>
              </a:rPr>
              <a:t>𝑪</a:t>
            </a:r>
            <a:r>
              <a:rPr b="0" spc="-1595" dirty="0">
                <a:solidFill>
                  <a:srgbClr val="000000"/>
                </a:solidFill>
                <a:latin typeface="Cambria Math"/>
                <a:cs typeface="Cambria Math"/>
              </a:rPr>
              <a:t>𝑪</a:t>
            </a:r>
            <a:r>
              <a:rPr b="0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600" dirty="0">
                <a:solidFill>
                  <a:srgbClr val="000000"/>
                </a:solidFill>
                <a:latin typeface="Cambria Math"/>
                <a:cs typeface="Cambria Math"/>
              </a:rPr>
              <a:t>𝑴𝑴</a:t>
            </a:r>
            <a:r>
              <a:rPr b="0" dirty="0">
                <a:solidFill>
                  <a:srgbClr val="000000"/>
                </a:solidFill>
                <a:latin typeface="Cambria Math"/>
                <a:cs typeface="Cambria Math"/>
              </a:rPr>
              <a:t>, 	</a:t>
            </a:r>
            <a:r>
              <a:rPr b="0" spc="-1400" dirty="0">
                <a:solidFill>
                  <a:srgbClr val="000000"/>
                </a:solidFill>
                <a:latin typeface="Cambria Math"/>
                <a:cs typeface="Cambria Math"/>
              </a:rPr>
              <a:t>𝒑𝒑</a:t>
            </a:r>
            <a:r>
              <a:rPr sz="3450" b="0" spc="-2100" baseline="-15700" dirty="0">
                <a:solidFill>
                  <a:srgbClr val="000000"/>
                </a:solidFill>
                <a:latin typeface="Cambria Math"/>
                <a:cs typeface="Cambria Math"/>
              </a:rPr>
              <a:t>𝑪𝑪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3701" y="1361440"/>
            <a:ext cx="169672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such</a:t>
            </a:r>
            <a:r>
              <a:rPr sz="3200" b="1" spc="-1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that: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072" y="2099564"/>
            <a:ext cx="124206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arg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max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68614" y="2555328"/>
            <a:ext cx="483234" cy="241300"/>
          </a:xfrm>
          <a:custGeom>
            <a:avLst/>
            <a:gdLst/>
            <a:ahLst/>
            <a:cxnLst/>
            <a:rect l="l" t="t" r="r" b="b"/>
            <a:pathLst>
              <a:path w="483235" h="241300">
                <a:moveTo>
                  <a:pt x="405764" y="0"/>
                </a:moveTo>
                <a:lnTo>
                  <a:pt x="402475" y="0"/>
                </a:lnTo>
                <a:lnTo>
                  <a:pt x="402475" y="9613"/>
                </a:lnTo>
                <a:lnTo>
                  <a:pt x="404368" y="9613"/>
                </a:lnTo>
                <a:lnTo>
                  <a:pt x="413042" y="10211"/>
                </a:lnTo>
                <a:lnTo>
                  <a:pt x="442810" y="40499"/>
                </a:lnTo>
                <a:lnTo>
                  <a:pt x="443458" y="50723"/>
                </a:lnTo>
                <a:lnTo>
                  <a:pt x="443458" y="56629"/>
                </a:lnTo>
                <a:lnTo>
                  <a:pt x="442620" y="63931"/>
                </a:lnTo>
                <a:lnTo>
                  <a:pt x="439242" y="81305"/>
                </a:lnTo>
                <a:lnTo>
                  <a:pt x="438404" y="87502"/>
                </a:lnTo>
                <a:lnTo>
                  <a:pt x="438404" y="98374"/>
                </a:lnTo>
                <a:lnTo>
                  <a:pt x="440512" y="104254"/>
                </a:lnTo>
                <a:lnTo>
                  <a:pt x="448944" y="113449"/>
                </a:lnTo>
                <a:lnTo>
                  <a:pt x="453961" y="116852"/>
                </a:lnTo>
                <a:lnTo>
                  <a:pt x="459778" y="119037"/>
                </a:lnTo>
                <a:lnTo>
                  <a:pt x="459778" y="121323"/>
                </a:lnTo>
                <a:lnTo>
                  <a:pt x="453961" y="123507"/>
                </a:lnTo>
                <a:lnTo>
                  <a:pt x="448944" y="126898"/>
                </a:lnTo>
                <a:lnTo>
                  <a:pt x="440512" y="136093"/>
                </a:lnTo>
                <a:lnTo>
                  <a:pt x="438404" y="141973"/>
                </a:lnTo>
                <a:lnTo>
                  <a:pt x="438404" y="152857"/>
                </a:lnTo>
                <a:lnTo>
                  <a:pt x="439242" y="159054"/>
                </a:lnTo>
                <a:lnTo>
                  <a:pt x="442620" y="176428"/>
                </a:lnTo>
                <a:lnTo>
                  <a:pt x="443458" y="183730"/>
                </a:lnTo>
                <a:lnTo>
                  <a:pt x="443458" y="189623"/>
                </a:lnTo>
                <a:lnTo>
                  <a:pt x="442810" y="200239"/>
                </a:lnTo>
                <a:lnTo>
                  <a:pt x="413042" y="231026"/>
                </a:lnTo>
                <a:lnTo>
                  <a:pt x="404368" y="231622"/>
                </a:lnTo>
                <a:lnTo>
                  <a:pt x="402475" y="231622"/>
                </a:lnTo>
                <a:lnTo>
                  <a:pt x="402475" y="241249"/>
                </a:lnTo>
                <a:lnTo>
                  <a:pt x="405764" y="241249"/>
                </a:lnTo>
                <a:lnTo>
                  <a:pt x="419695" y="240206"/>
                </a:lnTo>
                <a:lnTo>
                  <a:pt x="456678" y="220215"/>
                </a:lnTo>
                <a:lnTo>
                  <a:pt x="464972" y="187350"/>
                </a:lnTo>
                <a:lnTo>
                  <a:pt x="464972" y="180352"/>
                </a:lnTo>
                <a:lnTo>
                  <a:pt x="463981" y="172377"/>
                </a:lnTo>
                <a:lnTo>
                  <a:pt x="460019" y="154508"/>
                </a:lnTo>
                <a:lnTo>
                  <a:pt x="459028" y="148513"/>
                </a:lnTo>
                <a:lnTo>
                  <a:pt x="459028" y="139661"/>
                </a:lnTo>
                <a:lnTo>
                  <a:pt x="461022" y="134912"/>
                </a:lnTo>
                <a:lnTo>
                  <a:pt x="469036" y="127584"/>
                </a:lnTo>
                <a:lnTo>
                  <a:pt x="475094" y="125615"/>
                </a:lnTo>
                <a:lnTo>
                  <a:pt x="483184" y="125361"/>
                </a:lnTo>
                <a:lnTo>
                  <a:pt x="483184" y="114998"/>
                </a:lnTo>
                <a:lnTo>
                  <a:pt x="475094" y="114744"/>
                </a:lnTo>
                <a:lnTo>
                  <a:pt x="469036" y="112775"/>
                </a:lnTo>
                <a:lnTo>
                  <a:pt x="461022" y="105435"/>
                </a:lnTo>
                <a:lnTo>
                  <a:pt x="459028" y="100698"/>
                </a:lnTo>
                <a:lnTo>
                  <a:pt x="459028" y="91846"/>
                </a:lnTo>
                <a:lnTo>
                  <a:pt x="460019" y="85851"/>
                </a:lnTo>
                <a:lnTo>
                  <a:pt x="463981" y="67970"/>
                </a:lnTo>
                <a:lnTo>
                  <a:pt x="464972" y="60007"/>
                </a:lnTo>
                <a:lnTo>
                  <a:pt x="464972" y="53009"/>
                </a:lnTo>
                <a:lnTo>
                  <a:pt x="464050" y="40674"/>
                </a:lnTo>
                <a:lnTo>
                  <a:pt x="441926" y="7838"/>
                </a:lnTo>
                <a:lnTo>
                  <a:pt x="419695" y="1041"/>
                </a:lnTo>
                <a:lnTo>
                  <a:pt x="405764" y="0"/>
                </a:lnTo>
                <a:close/>
              </a:path>
              <a:path w="483235" h="241300">
                <a:moveTo>
                  <a:pt x="80708" y="0"/>
                </a:moveTo>
                <a:lnTo>
                  <a:pt x="77419" y="0"/>
                </a:lnTo>
                <a:lnTo>
                  <a:pt x="63488" y="1041"/>
                </a:lnTo>
                <a:lnTo>
                  <a:pt x="26500" y="20964"/>
                </a:lnTo>
                <a:lnTo>
                  <a:pt x="18211" y="52882"/>
                </a:lnTo>
                <a:lnTo>
                  <a:pt x="18211" y="59880"/>
                </a:lnTo>
                <a:lnTo>
                  <a:pt x="19202" y="67843"/>
                </a:lnTo>
                <a:lnTo>
                  <a:pt x="23164" y="85725"/>
                </a:lnTo>
                <a:lnTo>
                  <a:pt x="24155" y="91719"/>
                </a:lnTo>
                <a:lnTo>
                  <a:pt x="24155" y="100571"/>
                </a:lnTo>
                <a:lnTo>
                  <a:pt x="22148" y="105308"/>
                </a:lnTo>
                <a:lnTo>
                  <a:pt x="14147" y="112649"/>
                </a:lnTo>
                <a:lnTo>
                  <a:pt x="8089" y="114617"/>
                </a:lnTo>
                <a:lnTo>
                  <a:pt x="0" y="114871"/>
                </a:lnTo>
                <a:lnTo>
                  <a:pt x="0" y="125234"/>
                </a:lnTo>
                <a:lnTo>
                  <a:pt x="8089" y="125488"/>
                </a:lnTo>
                <a:lnTo>
                  <a:pt x="14147" y="127457"/>
                </a:lnTo>
                <a:lnTo>
                  <a:pt x="22148" y="134785"/>
                </a:lnTo>
                <a:lnTo>
                  <a:pt x="24155" y="139534"/>
                </a:lnTo>
                <a:lnTo>
                  <a:pt x="24155" y="148386"/>
                </a:lnTo>
                <a:lnTo>
                  <a:pt x="23164" y="154381"/>
                </a:lnTo>
                <a:lnTo>
                  <a:pt x="19202" y="172250"/>
                </a:lnTo>
                <a:lnTo>
                  <a:pt x="18211" y="180225"/>
                </a:lnTo>
                <a:lnTo>
                  <a:pt x="18211" y="187223"/>
                </a:lnTo>
                <a:lnTo>
                  <a:pt x="19133" y="199999"/>
                </a:lnTo>
                <a:lnTo>
                  <a:pt x="41252" y="233405"/>
                </a:lnTo>
                <a:lnTo>
                  <a:pt x="77419" y="241249"/>
                </a:lnTo>
                <a:lnTo>
                  <a:pt x="80708" y="241249"/>
                </a:lnTo>
                <a:lnTo>
                  <a:pt x="80708" y="231622"/>
                </a:lnTo>
                <a:lnTo>
                  <a:pt x="78803" y="231622"/>
                </a:lnTo>
                <a:lnTo>
                  <a:pt x="70130" y="231026"/>
                </a:lnTo>
                <a:lnTo>
                  <a:pt x="40362" y="200169"/>
                </a:lnTo>
                <a:lnTo>
                  <a:pt x="39712" y="189496"/>
                </a:lnTo>
                <a:lnTo>
                  <a:pt x="39712" y="183603"/>
                </a:lnTo>
                <a:lnTo>
                  <a:pt x="40563" y="176301"/>
                </a:lnTo>
                <a:lnTo>
                  <a:pt x="43929" y="158927"/>
                </a:lnTo>
                <a:lnTo>
                  <a:pt x="44780" y="152730"/>
                </a:lnTo>
                <a:lnTo>
                  <a:pt x="44780" y="141859"/>
                </a:lnTo>
                <a:lnTo>
                  <a:pt x="42672" y="135966"/>
                </a:lnTo>
                <a:lnTo>
                  <a:pt x="34239" y="126784"/>
                </a:lnTo>
                <a:lnTo>
                  <a:pt x="29222" y="123380"/>
                </a:lnTo>
                <a:lnTo>
                  <a:pt x="23393" y="121196"/>
                </a:lnTo>
                <a:lnTo>
                  <a:pt x="23393" y="118910"/>
                </a:lnTo>
                <a:lnTo>
                  <a:pt x="29222" y="116725"/>
                </a:lnTo>
                <a:lnTo>
                  <a:pt x="34239" y="113322"/>
                </a:lnTo>
                <a:lnTo>
                  <a:pt x="42672" y="104127"/>
                </a:lnTo>
                <a:lnTo>
                  <a:pt x="44780" y="98247"/>
                </a:lnTo>
                <a:lnTo>
                  <a:pt x="44780" y="87375"/>
                </a:lnTo>
                <a:lnTo>
                  <a:pt x="43929" y="81178"/>
                </a:lnTo>
                <a:lnTo>
                  <a:pt x="40563" y="63804"/>
                </a:lnTo>
                <a:lnTo>
                  <a:pt x="39712" y="56502"/>
                </a:lnTo>
                <a:lnTo>
                  <a:pt x="39712" y="50596"/>
                </a:lnTo>
                <a:lnTo>
                  <a:pt x="40362" y="40429"/>
                </a:lnTo>
                <a:lnTo>
                  <a:pt x="70130" y="10211"/>
                </a:lnTo>
                <a:lnTo>
                  <a:pt x="78803" y="9613"/>
                </a:lnTo>
                <a:lnTo>
                  <a:pt x="80708" y="9613"/>
                </a:lnTo>
                <a:lnTo>
                  <a:pt x="807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236" y="2490470"/>
            <a:ext cx="243268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05" dirty="0">
                <a:latin typeface="Cambria Math"/>
                <a:cs typeface="Cambria Math"/>
              </a:rPr>
              <a:t>𝑩𝑩</a:t>
            </a:r>
            <a:r>
              <a:rPr sz="2000" dirty="0">
                <a:latin typeface="Cambria Math"/>
                <a:cs typeface="Cambria Math"/>
              </a:rPr>
              <a:t>(</a:t>
            </a:r>
            <a:r>
              <a:rPr sz="2000" spc="-1005" dirty="0">
                <a:latin typeface="Cambria Math"/>
                <a:cs typeface="Cambria Math"/>
              </a:rPr>
              <a:t>𝑽</a:t>
            </a:r>
            <a:r>
              <a:rPr sz="2000" spc="-1010" dirty="0">
                <a:latin typeface="Cambria Math"/>
                <a:cs typeface="Cambria Math"/>
              </a:rPr>
              <a:t>𝑽</a:t>
            </a:r>
            <a:r>
              <a:rPr sz="2000" spc="0" dirty="0">
                <a:latin typeface="Cambria Math"/>
                <a:cs typeface="Cambria Math"/>
              </a:rPr>
              <a:t>,</a:t>
            </a:r>
            <a:r>
              <a:rPr sz="2000" spc="-1010" dirty="0">
                <a:latin typeface="Cambria Math"/>
                <a:cs typeface="Cambria Math"/>
              </a:rPr>
              <a:t>𝑪𝑪</a:t>
            </a:r>
            <a:r>
              <a:rPr sz="2000" spc="-5" dirty="0">
                <a:latin typeface="Cambria Math"/>
                <a:cs typeface="Cambria Math"/>
              </a:rPr>
              <a:t>,</a:t>
            </a:r>
            <a:r>
              <a:rPr sz="2000" spc="-1005" dirty="0">
                <a:latin typeface="Cambria Math"/>
                <a:cs typeface="Cambria Math"/>
              </a:rPr>
              <a:t>𝑴</a:t>
            </a:r>
            <a:r>
              <a:rPr sz="2000" spc="-1010" dirty="0">
                <a:latin typeface="Cambria Math"/>
                <a:cs typeface="Cambria Math"/>
              </a:rPr>
              <a:t>𝑴</a:t>
            </a:r>
            <a:r>
              <a:rPr sz="2000" spc="-5" dirty="0">
                <a:latin typeface="Cambria Math"/>
                <a:cs typeface="Cambria Math"/>
              </a:rPr>
              <a:t>,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80" dirty="0">
                <a:latin typeface="Cambria Math"/>
                <a:cs typeface="Cambria Math"/>
              </a:rPr>
              <a:t> </a:t>
            </a:r>
            <a:r>
              <a:rPr sz="2000" spc="-1005" dirty="0">
                <a:latin typeface="Cambria Math"/>
                <a:cs typeface="Cambria Math"/>
              </a:rPr>
              <a:t>𝒑</a:t>
            </a:r>
            <a:r>
              <a:rPr sz="2000" spc="-1000" dirty="0">
                <a:latin typeface="Cambria Math"/>
                <a:cs typeface="Cambria Math"/>
              </a:rPr>
              <a:t>𝒑</a:t>
            </a:r>
            <a:r>
              <a:rPr sz="2475" spc="-1222" baseline="-13468" dirty="0">
                <a:latin typeface="Cambria Math"/>
                <a:cs typeface="Cambria Math"/>
              </a:rPr>
              <a:t>𝑪𝑪</a:t>
            </a:r>
            <a:r>
              <a:rPr sz="2475" baseline="-13468" dirty="0">
                <a:latin typeface="Cambria Math"/>
                <a:cs typeface="Cambria Math"/>
              </a:rPr>
              <a:t> </a:t>
            </a:r>
            <a:r>
              <a:rPr sz="2475" spc="-7" baseline="-13468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) </a:t>
            </a:r>
            <a:r>
              <a:rPr sz="2000" spc="5" dirty="0">
                <a:latin typeface="Cambria Math"/>
                <a:cs typeface="Cambria Math"/>
              </a:rPr>
              <a:t> </a:t>
            </a:r>
            <a:r>
              <a:rPr sz="3000" spc="-1237" baseline="-34722" dirty="0">
                <a:latin typeface="Cambria Math"/>
                <a:cs typeface="Cambria Math"/>
              </a:rPr>
              <a:t>𝒖𝒖,𝒗𝒗∈𝑬𝑬</a:t>
            </a:r>
            <a:endParaRPr sz="3000" baseline="-34722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3771" y="2189378"/>
            <a:ext cx="808990" cy="328930"/>
          </a:xfrm>
          <a:custGeom>
            <a:avLst/>
            <a:gdLst/>
            <a:ahLst/>
            <a:cxnLst/>
            <a:rect l="l" t="t" r="r" b="b"/>
            <a:pathLst>
              <a:path w="808990" h="328930">
                <a:moveTo>
                  <a:pt x="703960" y="0"/>
                </a:moveTo>
                <a:lnTo>
                  <a:pt x="699274" y="13347"/>
                </a:lnTo>
                <a:lnTo>
                  <a:pt x="718315" y="21612"/>
                </a:lnTo>
                <a:lnTo>
                  <a:pt x="734690" y="33053"/>
                </a:lnTo>
                <a:lnTo>
                  <a:pt x="759447" y="65455"/>
                </a:lnTo>
                <a:lnTo>
                  <a:pt x="774009" y="109167"/>
                </a:lnTo>
                <a:lnTo>
                  <a:pt x="778865" y="162813"/>
                </a:lnTo>
                <a:lnTo>
                  <a:pt x="777646" y="191819"/>
                </a:lnTo>
                <a:lnTo>
                  <a:pt x="767892" y="241839"/>
                </a:lnTo>
                <a:lnTo>
                  <a:pt x="748321" y="280904"/>
                </a:lnTo>
                <a:lnTo>
                  <a:pt x="718540" y="307255"/>
                </a:lnTo>
                <a:lnTo>
                  <a:pt x="699795" y="315556"/>
                </a:lnTo>
                <a:lnTo>
                  <a:pt x="703960" y="328904"/>
                </a:lnTo>
                <a:lnTo>
                  <a:pt x="748825" y="307867"/>
                </a:lnTo>
                <a:lnTo>
                  <a:pt x="781811" y="271437"/>
                </a:lnTo>
                <a:lnTo>
                  <a:pt x="802100" y="222646"/>
                </a:lnTo>
                <a:lnTo>
                  <a:pt x="808862" y="164541"/>
                </a:lnTo>
                <a:lnTo>
                  <a:pt x="807165" y="134387"/>
                </a:lnTo>
                <a:lnTo>
                  <a:pt x="793593" y="80941"/>
                </a:lnTo>
                <a:lnTo>
                  <a:pt x="766690" y="37433"/>
                </a:lnTo>
                <a:lnTo>
                  <a:pt x="727809" y="8610"/>
                </a:lnTo>
                <a:lnTo>
                  <a:pt x="703960" y="0"/>
                </a:lnTo>
                <a:close/>
              </a:path>
              <a:path w="808990" h="328930">
                <a:moveTo>
                  <a:pt x="104901" y="0"/>
                </a:moveTo>
                <a:lnTo>
                  <a:pt x="60144" y="21088"/>
                </a:lnTo>
                <a:lnTo>
                  <a:pt x="27139" y="57645"/>
                </a:lnTo>
                <a:lnTo>
                  <a:pt x="6783" y="106521"/>
                </a:lnTo>
                <a:lnTo>
                  <a:pt x="0" y="164541"/>
                </a:lnTo>
                <a:lnTo>
                  <a:pt x="1690" y="194759"/>
                </a:lnTo>
                <a:lnTo>
                  <a:pt x="15216" y="248205"/>
                </a:lnTo>
                <a:lnTo>
                  <a:pt x="42060" y="291574"/>
                </a:lnTo>
                <a:lnTo>
                  <a:pt x="80984" y="320311"/>
                </a:lnTo>
                <a:lnTo>
                  <a:pt x="104901" y="328904"/>
                </a:lnTo>
                <a:lnTo>
                  <a:pt x="109054" y="315556"/>
                </a:lnTo>
                <a:lnTo>
                  <a:pt x="90316" y="307255"/>
                </a:lnTo>
                <a:lnTo>
                  <a:pt x="74145" y="295705"/>
                </a:lnTo>
                <a:lnTo>
                  <a:pt x="49504" y="262851"/>
                </a:lnTo>
                <a:lnTo>
                  <a:pt x="34874" y="218162"/>
                </a:lnTo>
                <a:lnTo>
                  <a:pt x="29997" y="162813"/>
                </a:lnTo>
                <a:lnTo>
                  <a:pt x="31216" y="134748"/>
                </a:lnTo>
                <a:lnTo>
                  <a:pt x="40970" y="86070"/>
                </a:lnTo>
                <a:lnTo>
                  <a:pt x="60574" y="47668"/>
                </a:lnTo>
                <a:lnTo>
                  <a:pt x="90611" y="21612"/>
                </a:lnTo>
                <a:lnTo>
                  <a:pt x="109575" y="13347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34844" y="2099564"/>
            <a:ext cx="618934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2940" algn="l"/>
                <a:tab pos="2900045" algn="l"/>
                <a:tab pos="3552825" algn="l"/>
                <a:tab pos="5305425" algn="l"/>
                <a:tab pos="6028690" algn="l"/>
              </a:tabLst>
            </a:pPr>
            <a:r>
              <a:rPr sz="2800" spc="2830" dirty="0">
                <a:latin typeface="Cambria Math"/>
                <a:cs typeface="Cambria Math"/>
              </a:rPr>
              <a:t>�	</a:t>
            </a:r>
            <a:r>
              <a:rPr sz="2800" spc="-1019" dirty="0">
                <a:latin typeface="Cambria Math"/>
                <a:cs typeface="Cambria Math"/>
              </a:rPr>
              <a:t>𝒍𝒍𝒍</a:t>
            </a:r>
            <a:r>
              <a:rPr sz="2800" spc="-1025" dirty="0">
                <a:latin typeface="Cambria Math"/>
                <a:cs typeface="Cambria Math"/>
              </a:rPr>
              <a:t>𝒍</a:t>
            </a:r>
            <a:r>
              <a:rPr sz="2800" spc="-245" dirty="0">
                <a:latin typeface="Cambria Math"/>
                <a:cs typeface="Cambria Math"/>
              </a:rPr>
              <a:t>𝒍𝒍</a:t>
            </a:r>
            <a:r>
              <a:rPr sz="2800" spc="-1405" dirty="0">
                <a:latin typeface="Cambria Math"/>
                <a:cs typeface="Cambria Math"/>
              </a:rPr>
              <a:t>𝑷</a:t>
            </a:r>
            <a:r>
              <a:rPr sz="2800" spc="-1395" dirty="0">
                <a:latin typeface="Cambria Math"/>
                <a:cs typeface="Cambria Math"/>
              </a:rPr>
              <a:t>𝑷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405" dirty="0">
                <a:latin typeface="Cambria Math"/>
                <a:cs typeface="Cambria Math"/>
              </a:rPr>
              <a:t>𝒖</a:t>
            </a:r>
            <a:r>
              <a:rPr sz="2800" spc="-1400" dirty="0">
                <a:latin typeface="Cambria Math"/>
                <a:cs typeface="Cambria Math"/>
              </a:rPr>
              <a:t>𝒖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𝒗𝒗</a:t>
            </a:r>
            <a:r>
              <a:rPr sz="2800" spc="-5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+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2830" dirty="0">
                <a:latin typeface="Cambria Math"/>
                <a:cs typeface="Cambria Math"/>
              </a:rPr>
              <a:t>�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19" dirty="0">
                <a:latin typeface="Cambria Math"/>
                <a:cs typeface="Cambria Math"/>
              </a:rPr>
              <a:t>𝒍𝒍𝒍</a:t>
            </a:r>
            <a:r>
              <a:rPr sz="2800" spc="-1025" dirty="0">
                <a:latin typeface="Cambria Math"/>
                <a:cs typeface="Cambria Math"/>
              </a:rPr>
              <a:t>𝒍</a:t>
            </a:r>
            <a:r>
              <a:rPr sz="2800" spc="-245" dirty="0">
                <a:latin typeface="Cambria Math"/>
                <a:cs typeface="Cambria Math"/>
              </a:rPr>
              <a:t>𝒍</a:t>
            </a:r>
            <a:r>
              <a:rPr sz="2800" spc="-229" dirty="0">
                <a:latin typeface="Cambria Math"/>
                <a:cs typeface="Cambria Math"/>
              </a:rPr>
              <a:t>𝒍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405" dirty="0">
                <a:latin typeface="Cambria Math"/>
                <a:cs typeface="Cambria Math"/>
              </a:rPr>
              <a:t>𝟏𝟏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185" dirty="0">
                <a:latin typeface="Cambria Math"/>
                <a:cs typeface="Cambria Math"/>
              </a:rPr>
              <a:t>𝑷𝑷 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405" dirty="0">
                <a:latin typeface="Cambria Math"/>
                <a:cs typeface="Cambria Math"/>
              </a:rPr>
              <a:t>𝒖</a:t>
            </a:r>
            <a:r>
              <a:rPr sz="2800" spc="-1400" dirty="0">
                <a:latin typeface="Cambria Math"/>
                <a:cs typeface="Cambria Math"/>
              </a:rPr>
              <a:t>𝒖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𝒗𝒗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0903" y="2653791"/>
            <a:ext cx="73977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80" dirty="0">
                <a:latin typeface="Cambria Math"/>
                <a:cs typeface="Cambria Math"/>
              </a:rPr>
              <a:t>𝒖</a:t>
            </a:r>
            <a:r>
              <a:rPr sz="2000" spc="-969" dirty="0">
                <a:latin typeface="Cambria Math"/>
                <a:cs typeface="Cambria Math"/>
              </a:rPr>
              <a:t>𝒖</a:t>
            </a:r>
            <a:r>
              <a:rPr sz="2000" spc="5" dirty="0">
                <a:latin typeface="Cambria Math"/>
                <a:cs typeface="Cambria Math"/>
              </a:rPr>
              <a:t>,</a:t>
            </a:r>
            <a:r>
              <a:rPr sz="2000" spc="-985" dirty="0">
                <a:latin typeface="Cambria Math"/>
                <a:cs typeface="Cambria Math"/>
              </a:rPr>
              <a:t>𝒗𝒗</a:t>
            </a:r>
            <a:r>
              <a:rPr sz="2000" spc="25" dirty="0">
                <a:latin typeface="Cambria Math"/>
                <a:cs typeface="Cambria Math"/>
              </a:rPr>
              <a:t>∉</a:t>
            </a:r>
            <a:r>
              <a:rPr sz="2000" spc="-980" dirty="0">
                <a:latin typeface="Cambria Math"/>
                <a:cs typeface="Cambria Math"/>
              </a:rPr>
              <a:t>𝑬𝑬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236" y="3403600"/>
            <a:ext cx="6575425" cy="152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Problem: </a:t>
            </a:r>
            <a:r>
              <a:rPr sz="3200" spc="-10" dirty="0">
                <a:latin typeface="Calibri"/>
                <a:cs typeface="Calibri"/>
              </a:rPr>
              <a:t>Finding </a:t>
            </a:r>
            <a:r>
              <a:rPr sz="3200" b="1" dirty="0">
                <a:latin typeface="Calibri"/>
                <a:cs typeface="Calibri"/>
              </a:rPr>
              <a:t>B </a:t>
            </a:r>
            <a:r>
              <a:rPr sz="3200" dirty="0">
                <a:latin typeface="Calibri"/>
                <a:cs typeface="Calibri"/>
              </a:rPr>
              <a:t>means </a:t>
            </a:r>
            <a:r>
              <a:rPr sz="3200" spc="-5" dirty="0">
                <a:latin typeface="Calibri"/>
                <a:cs typeface="Calibri"/>
              </a:rPr>
              <a:t>finding the  </a:t>
            </a:r>
            <a:r>
              <a:rPr sz="3200" spc="-10" dirty="0">
                <a:latin typeface="Calibri"/>
                <a:cs typeface="Calibri"/>
              </a:rPr>
              <a:t>bipartite </a:t>
            </a:r>
            <a:r>
              <a:rPr sz="3200" spc="-15" dirty="0">
                <a:latin typeface="Calibri"/>
                <a:cs typeface="Calibri"/>
              </a:rPr>
              <a:t>affiliation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700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There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is no nice </a:t>
            </a:r>
            <a:r>
              <a:rPr sz="2800" b="1" spc="-30" dirty="0">
                <a:solidFill>
                  <a:srgbClr val="0000FF"/>
                </a:solidFill>
                <a:latin typeface="Calibri"/>
                <a:cs typeface="Calibri"/>
              </a:rPr>
              <a:t>way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do</a:t>
            </a:r>
            <a:r>
              <a:rPr sz="2800" b="1" spc="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this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63047" y="5070576"/>
            <a:ext cx="641350" cy="330835"/>
          </a:xfrm>
          <a:custGeom>
            <a:avLst/>
            <a:gdLst/>
            <a:ahLst/>
            <a:cxnLst/>
            <a:rect l="l" t="t" r="r" b="b"/>
            <a:pathLst>
              <a:path w="641350" h="330835">
                <a:moveTo>
                  <a:pt x="534885" y="0"/>
                </a:moveTo>
                <a:lnTo>
                  <a:pt x="530377" y="0"/>
                </a:lnTo>
                <a:lnTo>
                  <a:pt x="530377" y="13182"/>
                </a:lnTo>
                <a:lnTo>
                  <a:pt x="532980" y="13182"/>
                </a:lnTo>
                <a:lnTo>
                  <a:pt x="544865" y="13999"/>
                </a:lnTo>
                <a:lnTo>
                  <a:pt x="578555" y="33876"/>
                </a:lnTo>
                <a:lnTo>
                  <a:pt x="586549" y="69532"/>
                </a:lnTo>
                <a:lnTo>
                  <a:pt x="586332" y="75957"/>
                </a:lnTo>
                <a:lnTo>
                  <a:pt x="585682" y="83096"/>
                </a:lnTo>
                <a:lnTo>
                  <a:pt x="584599" y="90949"/>
                </a:lnTo>
                <a:lnTo>
                  <a:pt x="583082" y="99517"/>
                </a:lnTo>
                <a:lnTo>
                  <a:pt x="581565" y="107811"/>
                </a:lnTo>
                <a:lnTo>
                  <a:pt x="580482" y="114823"/>
                </a:lnTo>
                <a:lnTo>
                  <a:pt x="579831" y="120555"/>
                </a:lnTo>
                <a:lnTo>
                  <a:pt x="579615" y="125006"/>
                </a:lnTo>
                <a:lnTo>
                  <a:pt x="580158" y="132047"/>
                </a:lnTo>
                <a:lnTo>
                  <a:pt x="608926" y="163156"/>
                </a:lnTo>
                <a:lnTo>
                  <a:pt x="608926" y="166281"/>
                </a:lnTo>
                <a:lnTo>
                  <a:pt x="580158" y="197379"/>
                </a:lnTo>
                <a:lnTo>
                  <a:pt x="579615" y="204419"/>
                </a:lnTo>
                <a:lnTo>
                  <a:pt x="579831" y="208876"/>
                </a:lnTo>
                <a:lnTo>
                  <a:pt x="580482" y="214610"/>
                </a:lnTo>
                <a:lnTo>
                  <a:pt x="581565" y="221621"/>
                </a:lnTo>
                <a:lnTo>
                  <a:pt x="583082" y="229908"/>
                </a:lnTo>
                <a:lnTo>
                  <a:pt x="584599" y="238477"/>
                </a:lnTo>
                <a:lnTo>
                  <a:pt x="585682" y="246335"/>
                </a:lnTo>
                <a:lnTo>
                  <a:pt x="586332" y="253478"/>
                </a:lnTo>
                <a:lnTo>
                  <a:pt x="586549" y="259905"/>
                </a:lnTo>
                <a:lnTo>
                  <a:pt x="585661" y="274452"/>
                </a:lnTo>
                <a:lnTo>
                  <a:pt x="564547" y="310105"/>
                </a:lnTo>
                <a:lnTo>
                  <a:pt x="532980" y="317461"/>
                </a:lnTo>
                <a:lnTo>
                  <a:pt x="530377" y="317461"/>
                </a:lnTo>
                <a:lnTo>
                  <a:pt x="530377" y="330644"/>
                </a:lnTo>
                <a:lnTo>
                  <a:pt x="534885" y="330644"/>
                </a:lnTo>
                <a:lnTo>
                  <a:pt x="553974" y="329220"/>
                </a:lnTo>
                <a:lnTo>
                  <a:pt x="595833" y="312000"/>
                </a:lnTo>
                <a:lnTo>
                  <a:pt x="614764" y="274212"/>
                </a:lnTo>
                <a:lnTo>
                  <a:pt x="616026" y="256781"/>
                </a:lnTo>
                <a:lnTo>
                  <a:pt x="615771" y="249339"/>
                </a:lnTo>
                <a:lnTo>
                  <a:pt x="615007" y="241398"/>
                </a:lnTo>
                <a:lnTo>
                  <a:pt x="613733" y="232956"/>
                </a:lnTo>
                <a:lnTo>
                  <a:pt x="611949" y="224015"/>
                </a:lnTo>
                <a:lnTo>
                  <a:pt x="609244" y="211759"/>
                </a:lnTo>
                <a:lnTo>
                  <a:pt x="607885" y="203555"/>
                </a:lnTo>
                <a:lnTo>
                  <a:pt x="607885" y="191414"/>
                </a:lnTo>
                <a:lnTo>
                  <a:pt x="610628" y="184911"/>
                </a:lnTo>
                <a:lnTo>
                  <a:pt x="640994" y="171818"/>
                </a:lnTo>
                <a:lnTo>
                  <a:pt x="640994" y="157606"/>
                </a:lnTo>
                <a:lnTo>
                  <a:pt x="607885" y="138010"/>
                </a:lnTo>
                <a:lnTo>
                  <a:pt x="607885" y="125882"/>
                </a:lnTo>
                <a:lnTo>
                  <a:pt x="609244" y="117665"/>
                </a:lnTo>
                <a:lnTo>
                  <a:pt x="611949" y="105422"/>
                </a:lnTo>
                <a:lnTo>
                  <a:pt x="613733" y="96480"/>
                </a:lnTo>
                <a:lnTo>
                  <a:pt x="615007" y="88037"/>
                </a:lnTo>
                <a:lnTo>
                  <a:pt x="615771" y="80092"/>
                </a:lnTo>
                <a:lnTo>
                  <a:pt x="616026" y="72643"/>
                </a:lnTo>
                <a:lnTo>
                  <a:pt x="614764" y="55746"/>
                </a:lnTo>
                <a:lnTo>
                  <a:pt x="595833" y="18643"/>
                </a:lnTo>
                <a:lnTo>
                  <a:pt x="553974" y="1423"/>
                </a:lnTo>
                <a:lnTo>
                  <a:pt x="534885" y="0"/>
                </a:lnTo>
                <a:close/>
              </a:path>
              <a:path w="641350" h="330835">
                <a:moveTo>
                  <a:pt x="110616" y="0"/>
                </a:moveTo>
                <a:lnTo>
                  <a:pt x="106108" y="0"/>
                </a:lnTo>
                <a:lnTo>
                  <a:pt x="87020" y="1423"/>
                </a:lnTo>
                <a:lnTo>
                  <a:pt x="45161" y="18643"/>
                </a:lnTo>
                <a:lnTo>
                  <a:pt x="26230" y="55655"/>
                </a:lnTo>
                <a:lnTo>
                  <a:pt x="25081" y="75779"/>
                </a:lnTo>
                <a:lnTo>
                  <a:pt x="25222" y="79920"/>
                </a:lnTo>
                <a:lnTo>
                  <a:pt x="25987" y="87861"/>
                </a:lnTo>
                <a:lnTo>
                  <a:pt x="27261" y="96303"/>
                </a:lnTo>
                <a:lnTo>
                  <a:pt x="29044" y="105244"/>
                </a:lnTo>
                <a:lnTo>
                  <a:pt x="31750" y="117500"/>
                </a:lnTo>
                <a:lnTo>
                  <a:pt x="33108" y="125704"/>
                </a:lnTo>
                <a:lnTo>
                  <a:pt x="33108" y="137845"/>
                </a:lnTo>
                <a:lnTo>
                  <a:pt x="30365" y="144348"/>
                </a:lnTo>
                <a:lnTo>
                  <a:pt x="0" y="157429"/>
                </a:lnTo>
                <a:lnTo>
                  <a:pt x="0" y="171653"/>
                </a:lnTo>
                <a:lnTo>
                  <a:pt x="33108" y="191249"/>
                </a:lnTo>
                <a:lnTo>
                  <a:pt x="33108" y="203377"/>
                </a:lnTo>
                <a:lnTo>
                  <a:pt x="31750" y="211581"/>
                </a:lnTo>
                <a:lnTo>
                  <a:pt x="29044" y="223837"/>
                </a:lnTo>
                <a:lnTo>
                  <a:pt x="27261" y="232779"/>
                </a:lnTo>
                <a:lnTo>
                  <a:pt x="25987" y="241220"/>
                </a:lnTo>
                <a:lnTo>
                  <a:pt x="25222" y="249162"/>
                </a:lnTo>
                <a:lnTo>
                  <a:pt x="24968" y="256603"/>
                </a:lnTo>
                <a:lnTo>
                  <a:pt x="26230" y="274110"/>
                </a:lnTo>
                <a:lnTo>
                  <a:pt x="45161" y="312000"/>
                </a:lnTo>
                <a:lnTo>
                  <a:pt x="87020" y="329220"/>
                </a:lnTo>
                <a:lnTo>
                  <a:pt x="106108" y="330644"/>
                </a:lnTo>
                <a:lnTo>
                  <a:pt x="110616" y="330644"/>
                </a:lnTo>
                <a:lnTo>
                  <a:pt x="110616" y="317461"/>
                </a:lnTo>
                <a:lnTo>
                  <a:pt x="108013" y="317461"/>
                </a:lnTo>
                <a:lnTo>
                  <a:pt x="96131" y="316644"/>
                </a:lnTo>
                <a:lnTo>
                  <a:pt x="62438" y="296682"/>
                </a:lnTo>
                <a:lnTo>
                  <a:pt x="54444" y="259727"/>
                </a:lnTo>
                <a:lnTo>
                  <a:pt x="54661" y="253302"/>
                </a:lnTo>
                <a:lnTo>
                  <a:pt x="55311" y="246162"/>
                </a:lnTo>
                <a:lnTo>
                  <a:pt x="56395" y="238305"/>
                </a:lnTo>
                <a:lnTo>
                  <a:pt x="57912" y="229730"/>
                </a:lnTo>
                <a:lnTo>
                  <a:pt x="59428" y="221443"/>
                </a:lnTo>
                <a:lnTo>
                  <a:pt x="60512" y="214433"/>
                </a:lnTo>
                <a:lnTo>
                  <a:pt x="61162" y="208699"/>
                </a:lnTo>
                <a:lnTo>
                  <a:pt x="61379" y="204241"/>
                </a:lnTo>
                <a:lnTo>
                  <a:pt x="60836" y="197207"/>
                </a:lnTo>
                <a:lnTo>
                  <a:pt x="32080" y="166103"/>
                </a:lnTo>
                <a:lnTo>
                  <a:pt x="32080" y="162979"/>
                </a:lnTo>
                <a:lnTo>
                  <a:pt x="60836" y="131875"/>
                </a:lnTo>
                <a:lnTo>
                  <a:pt x="61379" y="124840"/>
                </a:lnTo>
                <a:lnTo>
                  <a:pt x="61162" y="120383"/>
                </a:lnTo>
                <a:lnTo>
                  <a:pt x="60512" y="114649"/>
                </a:lnTo>
                <a:lnTo>
                  <a:pt x="59428" y="107638"/>
                </a:lnTo>
                <a:lnTo>
                  <a:pt x="57912" y="99352"/>
                </a:lnTo>
                <a:lnTo>
                  <a:pt x="56395" y="90777"/>
                </a:lnTo>
                <a:lnTo>
                  <a:pt x="55311" y="82919"/>
                </a:lnTo>
                <a:lnTo>
                  <a:pt x="54661" y="75779"/>
                </a:lnTo>
                <a:lnTo>
                  <a:pt x="54444" y="69354"/>
                </a:lnTo>
                <a:lnTo>
                  <a:pt x="55333" y="55410"/>
                </a:lnTo>
                <a:lnTo>
                  <a:pt x="76452" y="20538"/>
                </a:lnTo>
                <a:lnTo>
                  <a:pt x="108013" y="13182"/>
                </a:lnTo>
                <a:lnTo>
                  <a:pt x="110616" y="13182"/>
                </a:lnTo>
                <a:lnTo>
                  <a:pt x="110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6563" y="4981447"/>
            <a:ext cx="342328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27045" algn="l"/>
              </a:tabLst>
            </a:pPr>
            <a:r>
              <a:rPr sz="2800" spc="285" dirty="0">
                <a:solidFill>
                  <a:srgbClr val="60B5CC"/>
                </a:solidFill>
                <a:latin typeface="Microsoft Sans Serif"/>
                <a:cs typeface="Microsoft Sans Serif"/>
              </a:rPr>
              <a:t>▪</a:t>
            </a:r>
            <a:r>
              <a:rPr sz="2800" spc="135" dirty="0">
                <a:solidFill>
                  <a:srgbClr val="60B5CC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5" dirty="0">
                <a:solidFill>
                  <a:srgbClr val="FF0066"/>
                </a:solidFill>
                <a:latin typeface="Calibri"/>
                <a:cs typeface="Calibri"/>
              </a:rPr>
              <a:t>F</a:t>
            </a:r>
            <a:r>
              <a:rPr sz="2800" b="1" spc="-1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2800" b="1" spc="-40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2800" b="1" spc="-5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FF0066"/>
                </a:solidFill>
                <a:latin typeface="Calibri"/>
                <a:cs typeface="Calibri"/>
              </a:rPr>
              <a:t>in</a:t>
            </a:r>
            <a:r>
              <a:rPr sz="2800" b="1" spc="-5" dirty="0">
                <a:solidFill>
                  <a:srgbClr val="FF0066"/>
                </a:solidFill>
                <a:latin typeface="Calibri"/>
                <a:cs typeface="Calibri"/>
              </a:rPr>
              <a:t>g</a:t>
            </a:r>
            <a:r>
              <a:rPr sz="2800" b="1" spc="2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𝑩</a:t>
            </a:r>
            <a:r>
              <a:rPr sz="2800" spc="-1400" dirty="0">
                <a:latin typeface="Cambria Math"/>
                <a:cs typeface="Cambria Math"/>
              </a:rPr>
              <a:t>𝑩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405" dirty="0">
                <a:latin typeface="Cambria Math"/>
                <a:cs typeface="Cambria Math"/>
              </a:rPr>
              <a:t>𝑽</a:t>
            </a:r>
            <a:r>
              <a:rPr sz="2800" spc="-1410" dirty="0">
                <a:latin typeface="Cambria Math"/>
                <a:cs typeface="Cambria Math"/>
              </a:rPr>
              <a:t>𝑽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𝑪</a:t>
            </a:r>
            <a:r>
              <a:rPr sz="2800" spc="-1395" dirty="0">
                <a:latin typeface="Cambria Math"/>
                <a:cs typeface="Cambria Math"/>
              </a:rPr>
              <a:t>𝑪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𝑴</a:t>
            </a:r>
            <a:r>
              <a:rPr sz="2800" spc="-1395" dirty="0">
                <a:latin typeface="Cambria Math"/>
                <a:cs typeface="Cambria Math"/>
              </a:rPr>
              <a:t>𝑴</a:t>
            </a:r>
            <a:r>
              <a:rPr sz="2800" spc="-5" dirty="0">
                <a:latin typeface="Cambria Math"/>
                <a:cs typeface="Cambria Math"/>
              </a:rPr>
              <a:t>, 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225" dirty="0">
                <a:latin typeface="Cambria Math"/>
                <a:cs typeface="Cambria Math"/>
              </a:rPr>
              <a:t>𝒑𝒑</a:t>
            </a:r>
            <a:r>
              <a:rPr sz="3000" spc="-1837" baseline="-16666" dirty="0">
                <a:latin typeface="Cambria Math"/>
                <a:cs typeface="Cambria Math"/>
              </a:rPr>
              <a:t>𝑪𝑪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7484" y="4981447"/>
            <a:ext cx="191643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)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5" dirty="0">
                <a:latin typeface="Calibri"/>
                <a:cs typeface="Calibri"/>
              </a:rPr>
              <a:t>too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hard,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0694" y="5406492"/>
            <a:ext cx="64795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latin typeface="Calibri"/>
                <a:cs typeface="Calibri"/>
              </a:rPr>
              <a:t>let’s </a:t>
            </a:r>
            <a:r>
              <a:rPr sz="2800" b="1" spc="-10" dirty="0">
                <a:latin typeface="Calibri"/>
                <a:cs typeface="Calibri"/>
              </a:rPr>
              <a:t>change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model </a:t>
            </a:r>
            <a:r>
              <a:rPr sz="2800" b="1" spc="-5" dirty="0">
                <a:latin typeface="Calibri"/>
                <a:cs typeface="Calibri"/>
              </a:rPr>
              <a:t>(so it is easier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fit)!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6927" y="6711695"/>
            <a:ext cx="475615" cy="1447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03256" y="6702552"/>
            <a:ext cx="1463675" cy="1555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51115" y="3583475"/>
            <a:ext cx="1592885" cy="83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927" y="6711695"/>
            <a:ext cx="475615" cy="137160"/>
          </a:xfrm>
          <a:custGeom>
            <a:avLst/>
            <a:gdLst/>
            <a:ahLst/>
            <a:cxnLst/>
            <a:rect l="l" t="t" r="r" b="b"/>
            <a:pathLst>
              <a:path w="475615" h="137159">
                <a:moveTo>
                  <a:pt x="0" y="137159"/>
                </a:moveTo>
                <a:lnTo>
                  <a:pt x="475488" y="137159"/>
                </a:lnTo>
                <a:lnTo>
                  <a:pt x="475488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3047" y="6702552"/>
            <a:ext cx="1454150" cy="155575"/>
          </a:xfrm>
          <a:custGeom>
            <a:avLst/>
            <a:gdLst/>
            <a:ahLst/>
            <a:cxnLst/>
            <a:rect l="l" t="t" r="r" b="b"/>
            <a:pathLst>
              <a:path w="1454150" h="155575">
                <a:moveTo>
                  <a:pt x="0" y="155448"/>
                </a:moveTo>
                <a:lnTo>
                  <a:pt x="1453896" y="155448"/>
                </a:lnTo>
                <a:lnTo>
                  <a:pt x="14538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24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4" y="1463179"/>
            <a:ext cx="8816346" cy="48479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04800"/>
            <a:ext cx="3794760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739330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b="0" spc="509" dirty="0">
                <a:solidFill>
                  <a:srgbClr val="F0AD00"/>
                </a:solidFill>
                <a:latin typeface="Arial"/>
                <a:cs typeface="Arial"/>
              </a:rPr>
              <a:t>▪</a:t>
            </a:r>
            <a:r>
              <a:rPr sz="2550" b="0" spc="170" dirty="0">
                <a:solidFill>
                  <a:srgbClr val="F0AD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D60093"/>
                </a:solidFill>
              </a:rPr>
              <a:t>I</a:t>
            </a:r>
            <a:r>
              <a:rPr dirty="0">
                <a:solidFill>
                  <a:srgbClr val="D60093"/>
                </a:solidFill>
              </a:rPr>
              <a:t>f </a:t>
            </a:r>
            <a:r>
              <a:rPr b="0" spc="-1600" dirty="0">
                <a:solidFill>
                  <a:srgbClr val="D60093"/>
                </a:solidFill>
                <a:latin typeface="Cambria Math"/>
                <a:cs typeface="Cambria Math"/>
              </a:rPr>
              <a:t>𝑩𝑩</a:t>
            </a:r>
            <a:r>
              <a:rPr b="0" dirty="0">
                <a:solidFill>
                  <a:srgbClr val="D60093"/>
                </a:solidFill>
                <a:latin typeface="Cambria Math"/>
                <a:cs typeface="Cambria Math"/>
              </a:rPr>
              <a:t>(</a:t>
            </a:r>
            <a:r>
              <a:rPr b="0" spc="-1600" dirty="0">
                <a:solidFill>
                  <a:srgbClr val="D60093"/>
                </a:solidFill>
                <a:latin typeface="Cambria Math"/>
                <a:cs typeface="Cambria Math"/>
              </a:rPr>
              <a:t>𝑽</a:t>
            </a:r>
            <a:r>
              <a:rPr b="0" spc="-1605" dirty="0">
                <a:solidFill>
                  <a:srgbClr val="D60093"/>
                </a:solidFill>
                <a:latin typeface="Cambria Math"/>
                <a:cs typeface="Cambria Math"/>
              </a:rPr>
              <a:t>𝑽</a:t>
            </a:r>
            <a:r>
              <a:rPr b="0" dirty="0">
                <a:solidFill>
                  <a:srgbClr val="D60093"/>
                </a:solidFill>
                <a:latin typeface="Cambria Math"/>
                <a:cs typeface="Cambria Math"/>
              </a:rPr>
              <a:t>,</a:t>
            </a:r>
            <a:r>
              <a:rPr b="0" spc="-190" dirty="0">
                <a:solidFill>
                  <a:srgbClr val="D60093"/>
                </a:solidFill>
                <a:latin typeface="Cambria Math"/>
                <a:cs typeface="Cambria Math"/>
              </a:rPr>
              <a:t> </a:t>
            </a:r>
            <a:r>
              <a:rPr b="0" spc="-1600" dirty="0">
                <a:solidFill>
                  <a:srgbClr val="D60093"/>
                </a:solidFill>
                <a:latin typeface="Cambria Math"/>
                <a:cs typeface="Cambria Math"/>
              </a:rPr>
              <a:t>𝑪</a:t>
            </a:r>
            <a:r>
              <a:rPr b="0" spc="-1595" dirty="0">
                <a:solidFill>
                  <a:srgbClr val="D60093"/>
                </a:solidFill>
                <a:latin typeface="Cambria Math"/>
                <a:cs typeface="Cambria Math"/>
              </a:rPr>
              <a:t>𝑪</a:t>
            </a:r>
            <a:r>
              <a:rPr b="0" dirty="0">
                <a:solidFill>
                  <a:srgbClr val="D60093"/>
                </a:solidFill>
                <a:latin typeface="Cambria Math"/>
                <a:cs typeface="Cambria Math"/>
              </a:rPr>
              <a:t>,</a:t>
            </a:r>
            <a:r>
              <a:rPr b="0" spc="-165" dirty="0">
                <a:solidFill>
                  <a:srgbClr val="D60093"/>
                </a:solidFill>
                <a:latin typeface="Cambria Math"/>
                <a:cs typeface="Cambria Math"/>
              </a:rPr>
              <a:t> </a:t>
            </a:r>
            <a:r>
              <a:rPr b="0" spc="-1600" dirty="0">
                <a:solidFill>
                  <a:srgbClr val="D60093"/>
                </a:solidFill>
                <a:latin typeface="Cambria Math"/>
                <a:cs typeface="Cambria Math"/>
              </a:rPr>
              <a:t>𝑴𝑴</a:t>
            </a:r>
            <a:r>
              <a:rPr b="0" dirty="0">
                <a:solidFill>
                  <a:srgbClr val="D60093"/>
                </a:solidFill>
                <a:latin typeface="Cambria Math"/>
                <a:cs typeface="Cambria Math"/>
              </a:rPr>
              <a:t>)</a:t>
            </a:r>
            <a:r>
              <a:rPr b="0" spc="5" dirty="0">
                <a:solidFill>
                  <a:srgbClr val="D60093"/>
                </a:solidFill>
                <a:latin typeface="Cambria Math"/>
                <a:cs typeface="Cambria Math"/>
              </a:rPr>
              <a:t> </a:t>
            </a:r>
            <a:r>
              <a:rPr spc="5" dirty="0">
                <a:solidFill>
                  <a:srgbClr val="D60093"/>
                </a:solidFill>
              </a:rPr>
              <a:t>i</a:t>
            </a:r>
            <a:r>
              <a:rPr dirty="0">
                <a:solidFill>
                  <a:srgbClr val="D60093"/>
                </a:solidFill>
              </a:rPr>
              <a:t>s</a:t>
            </a:r>
            <a:r>
              <a:rPr spc="-10" dirty="0">
                <a:solidFill>
                  <a:srgbClr val="D60093"/>
                </a:solidFill>
              </a:rPr>
              <a:t> </a:t>
            </a:r>
            <a:r>
              <a:rPr spc="5" dirty="0">
                <a:solidFill>
                  <a:srgbClr val="D60093"/>
                </a:solidFill>
              </a:rPr>
              <a:t>gi</a:t>
            </a:r>
            <a:r>
              <a:rPr spc="-30" dirty="0">
                <a:solidFill>
                  <a:srgbClr val="D60093"/>
                </a:solidFill>
              </a:rPr>
              <a:t>v</a:t>
            </a:r>
            <a:r>
              <a:rPr spc="-5" dirty="0">
                <a:solidFill>
                  <a:srgbClr val="D60093"/>
                </a:solidFill>
              </a:rPr>
              <a:t>en</a:t>
            </a:r>
            <a:r>
              <a:rPr dirty="0">
                <a:solidFill>
                  <a:srgbClr val="D60093"/>
                </a:solidFill>
              </a:rPr>
              <a:t>,</a:t>
            </a:r>
            <a:r>
              <a:rPr spc="-15" dirty="0">
                <a:solidFill>
                  <a:srgbClr val="D60093"/>
                </a:solidFill>
              </a:rPr>
              <a:t> </a:t>
            </a:r>
            <a:r>
              <a:rPr spc="-10" dirty="0">
                <a:solidFill>
                  <a:srgbClr val="D60093"/>
                </a:solidFill>
              </a:rPr>
              <a:t>f</a:t>
            </a:r>
            <a:r>
              <a:rPr spc="5" dirty="0">
                <a:solidFill>
                  <a:srgbClr val="D60093"/>
                </a:solidFill>
              </a:rPr>
              <a:t>i</a:t>
            </a:r>
            <a:r>
              <a:rPr spc="-5" dirty="0">
                <a:solidFill>
                  <a:srgbClr val="D60093"/>
                </a:solidFill>
              </a:rPr>
              <a:t>nd</a:t>
            </a:r>
            <a:r>
              <a:rPr spc="5" dirty="0">
                <a:solidFill>
                  <a:srgbClr val="D60093"/>
                </a:solidFill>
              </a:rPr>
              <a:t>i</a:t>
            </a:r>
            <a:r>
              <a:rPr spc="-5" dirty="0">
                <a:solidFill>
                  <a:srgbClr val="D60093"/>
                </a:solidFill>
              </a:rPr>
              <a:t>n</a:t>
            </a:r>
            <a:r>
              <a:rPr dirty="0">
                <a:solidFill>
                  <a:srgbClr val="D60093"/>
                </a:solidFill>
              </a:rPr>
              <a:t>g</a:t>
            </a:r>
            <a:r>
              <a:rPr spc="-20" dirty="0">
                <a:solidFill>
                  <a:srgbClr val="D60093"/>
                </a:solidFill>
              </a:rPr>
              <a:t> </a:t>
            </a:r>
            <a:r>
              <a:rPr b="0" spc="-5" dirty="0">
                <a:solidFill>
                  <a:srgbClr val="D60093"/>
                </a:solidFill>
                <a:latin typeface="Cambria Math"/>
                <a:cs typeface="Cambria Math"/>
              </a:rPr>
              <a:t>{</a:t>
            </a:r>
            <a:r>
              <a:rPr b="0" spc="-1600" dirty="0">
                <a:solidFill>
                  <a:srgbClr val="D60093"/>
                </a:solidFill>
                <a:latin typeface="Cambria Math"/>
                <a:cs typeface="Cambria Math"/>
              </a:rPr>
              <a:t>𝒑</a:t>
            </a:r>
            <a:r>
              <a:rPr b="0" spc="-1605" dirty="0">
                <a:solidFill>
                  <a:srgbClr val="D60093"/>
                </a:solidFill>
                <a:latin typeface="Cambria Math"/>
                <a:cs typeface="Cambria Math"/>
              </a:rPr>
              <a:t>𝒑</a:t>
            </a:r>
            <a:r>
              <a:rPr sz="3450" b="0" spc="-1702" baseline="-15700" dirty="0">
                <a:solidFill>
                  <a:srgbClr val="D60093"/>
                </a:solidFill>
                <a:latin typeface="Cambria Math"/>
                <a:cs typeface="Cambria Math"/>
              </a:rPr>
              <a:t>𝑪</a:t>
            </a:r>
            <a:r>
              <a:rPr sz="3450" b="0" spc="-1567" baseline="-15700" dirty="0">
                <a:solidFill>
                  <a:srgbClr val="D60093"/>
                </a:solidFill>
                <a:latin typeface="Cambria Math"/>
                <a:cs typeface="Cambria Math"/>
              </a:rPr>
              <a:t>𝑪</a:t>
            </a:r>
            <a:r>
              <a:rPr sz="3200" b="0" dirty="0">
                <a:solidFill>
                  <a:srgbClr val="D60093"/>
                </a:solidFill>
                <a:latin typeface="Cambria Math"/>
                <a:cs typeface="Cambria Math"/>
              </a:rPr>
              <a:t>}</a:t>
            </a:r>
            <a:r>
              <a:rPr sz="3200" b="0" spc="10" dirty="0">
                <a:solidFill>
                  <a:srgbClr val="D60093"/>
                </a:solidFill>
                <a:latin typeface="Cambria Math"/>
                <a:cs typeface="Cambria Math"/>
              </a:rPr>
              <a:t> </a:t>
            </a:r>
            <a:r>
              <a:rPr sz="3200" spc="5" dirty="0">
                <a:solidFill>
                  <a:srgbClr val="D60093"/>
                </a:solidFill>
              </a:rPr>
              <a:t>i</a:t>
            </a:r>
            <a:r>
              <a:rPr sz="3200" dirty="0">
                <a:solidFill>
                  <a:srgbClr val="D60093"/>
                </a:solidFill>
              </a:rPr>
              <a:t>s </a:t>
            </a:r>
            <a:r>
              <a:rPr sz="3200" spc="5" dirty="0">
                <a:solidFill>
                  <a:srgbClr val="D60093"/>
                </a:solidFill>
              </a:rPr>
              <a:t> </a:t>
            </a:r>
            <a:r>
              <a:rPr sz="3200" spc="-10" dirty="0">
                <a:solidFill>
                  <a:srgbClr val="D60093"/>
                </a:solidFill>
              </a:rPr>
              <a:t>easy: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563" y="1938020"/>
            <a:ext cx="692594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spc="-10" dirty="0">
                <a:latin typeface="Calibri"/>
                <a:cs typeface="Calibri"/>
              </a:rPr>
              <a:t>Ju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li</a:t>
            </a:r>
            <a:r>
              <a:rPr sz="2800" spc="-9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li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ood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𝒍</a:t>
            </a:r>
            <a:r>
              <a:rPr sz="2800" spc="-1410" dirty="0">
                <a:latin typeface="Cambria Math"/>
                <a:cs typeface="Cambria Math"/>
              </a:rPr>
              <a:t>𝒍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405" dirty="0">
                <a:latin typeface="Cambria Math"/>
                <a:cs typeface="Cambria Math"/>
              </a:rPr>
              <a:t>𝑮</a:t>
            </a:r>
            <a:r>
              <a:rPr sz="2800" spc="-1400" dirty="0">
                <a:latin typeface="Cambria Math"/>
                <a:cs typeface="Cambria Math"/>
              </a:rPr>
              <a:t>𝑮</a:t>
            </a:r>
            <a:r>
              <a:rPr sz="2800" spc="-5" dirty="0">
                <a:latin typeface="Cambria Math"/>
                <a:cs typeface="Cambria Math"/>
              </a:rPr>
              <a:t>|</a:t>
            </a:r>
            <a:r>
              <a:rPr sz="2800" spc="-1405" dirty="0">
                <a:latin typeface="Cambria Math"/>
                <a:cs typeface="Cambria Math"/>
              </a:rPr>
              <a:t>𝚯𝚯</a:t>
            </a:r>
            <a:r>
              <a:rPr sz="2800" spc="-5" dirty="0">
                <a:latin typeface="Cambria Math"/>
                <a:cs typeface="Cambria Math"/>
              </a:rPr>
              <a:t>) 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5787" y="2453868"/>
            <a:ext cx="641350" cy="330835"/>
          </a:xfrm>
          <a:custGeom>
            <a:avLst/>
            <a:gdLst/>
            <a:ahLst/>
            <a:cxnLst/>
            <a:rect l="l" t="t" r="r" b="b"/>
            <a:pathLst>
              <a:path w="641350" h="330835">
                <a:moveTo>
                  <a:pt x="534885" y="0"/>
                </a:moveTo>
                <a:lnTo>
                  <a:pt x="530377" y="0"/>
                </a:lnTo>
                <a:lnTo>
                  <a:pt x="530377" y="13182"/>
                </a:lnTo>
                <a:lnTo>
                  <a:pt x="532980" y="13182"/>
                </a:lnTo>
                <a:lnTo>
                  <a:pt x="544870" y="13999"/>
                </a:lnTo>
                <a:lnTo>
                  <a:pt x="578555" y="33876"/>
                </a:lnTo>
                <a:lnTo>
                  <a:pt x="586549" y="69532"/>
                </a:lnTo>
                <a:lnTo>
                  <a:pt x="586332" y="75957"/>
                </a:lnTo>
                <a:lnTo>
                  <a:pt x="585682" y="83096"/>
                </a:lnTo>
                <a:lnTo>
                  <a:pt x="584599" y="90949"/>
                </a:lnTo>
                <a:lnTo>
                  <a:pt x="583082" y="99517"/>
                </a:lnTo>
                <a:lnTo>
                  <a:pt x="581565" y="107811"/>
                </a:lnTo>
                <a:lnTo>
                  <a:pt x="580482" y="114823"/>
                </a:lnTo>
                <a:lnTo>
                  <a:pt x="579831" y="120555"/>
                </a:lnTo>
                <a:lnTo>
                  <a:pt x="579615" y="125006"/>
                </a:lnTo>
                <a:lnTo>
                  <a:pt x="580158" y="132047"/>
                </a:lnTo>
                <a:lnTo>
                  <a:pt x="608926" y="163156"/>
                </a:lnTo>
                <a:lnTo>
                  <a:pt x="608926" y="166281"/>
                </a:lnTo>
                <a:lnTo>
                  <a:pt x="580158" y="197379"/>
                </a:lnTo>
                <a:lnTo>
                  <a:pt x="579615" y="204419"/>
                </a:lnTo>
                <a:lnTo>
                  <a:pt x="579831" y="208876"/>
                </a:lnTo>
                <a:lnTo>
                  <a:pt x="580482" y="214610"/>
                </a:lnTo>
                <a:lnTo>
                  <a:pt x="581565" y="221621"/>
                </a:lnTo>
                <a:lnTo>
                  <a:pt x="583082" y="229908"/>
                </a:lnTo>
                <a:lnTo>
                  <a:pt x="584599" y="238477"/>
                </a:lnTo>
                <a:lnTo>
                  <a:pt x="585682" y="246335"/>
                </a:lnTo>
                <a:lnTo>
                  <a:pt x="586332" y="253478"/>
                </a:lnTo>
                <a:lnTo>
                  <a:pt x="586549" y="259905"/>
                </a:lnTo>
                <a:lnTo>
                  <a:pt x="585661" y="274452"/>
                </a:lnTo>
                <a:lnTo>
                  <a:pt x="564549" y="310105"/>
                </a:lnTo>
                <a:lnTo>
                  <a:pt x="532980" y="317461"/>
                </a:lnTo>
                <a:lnTo>
                  <a:pt x="530377" y="317461"/>
                </a:lnTo>
                <a:lnTo>
                  <a:pt x="530377" y="330644"/>
                </a:lnTo>
                <a:lnTo>
                  <a:pt x="534885" y="330644"/>
                </a:lnTo>
                <a:lnTo>
                  <a:pt x="553974" y="329220"/>
                </a:lnTo>
                <a:lnTo>
                  <a:pt x="595833" y="312000"/>
                </a:lnTo>
                <a:lnTo>
                  <a:pt x="614764" y="274212"/>
                </a:lnTo>
                <a:lnTo>
                  <a:pt x="616026" y="256781"/>
                </a:lnTo>
                <a:lnTo>
                  <a:pt x="615771" y="249339"/>
                </a:lnTo>
                <a:lnTo>
                  <a:pt x="615007" y="241398"/>
                </a:lnTo>
                <a:lnTo>
                  <a:pt x="613733" y="232956"/>
                </a:lnTo>
                <a:lnTo>
                  <a:pt x="611949" y="224015"/>
                </a:lnTo>
                <a:lnTo>
                  <a:pt x="609244" y="211759"/>
                </a:lnTo>
                <a:lnTo>
                  <a:pt x="607885" y="203555"/>
                </a:lnTo>
                <a:lnTo>
                  <a:pt x="607885" y="191414"/>
                </a:lnTo>
                <a:lnTo>
                  <a:pt x="610628" y="184912"/>
                </a:lnTo>
                <a:lnTo>
                  <a:pt x="640994" y="171818"/>
                </a:lnTo>
                <a:lnTo>
                  <a:pt x="640994" y="157606"/>
                </a:lnTo>
                <a:lnTo>
                  <a:pt x="607885" y="138010"/>
                </a:lnTo>
                <a:lnTo>
                  <a:pt x="607885" y="125882"/>
                </a:lnTo>
                <a:lnTo>
                  <a:pt x="609244" y="117665"/>
                </a:lnTo>
                <a:lnTo>
                  <a:pt x="611949" y="105422"/>
                </a:lnTo>
                <a:lnTo>
                  <a:pt x="613733" y="96480"/>
                </a:lnTo>
                <a:lnTo>
                  <a:pt x="615007" y="88037"/>
                </a:lnTo>
                <a:lnTo>
                  <a:pt x="615771" y="80092"/>
                </a:lnTo>
                <a:lnTo>
                  <a:pt x="616026" y="72643"/>
                </a:lnTo>
                <a:lnTo>
                  <a:pt x="614764" y="55746"/>
                </a:lnTo>
                <a:lnTo>
                  <a:pt x="595833" y="18643"/>
                </a:lnTo>
                <a:lnTo>
                  <a:pt x="553974" y="1423"/>
                </a:lnTo>
                <a:lnTo>
                  <a:pt x="534885" y="0"/>
                </a:lnTo>
                <a:close/>
              </a:path>
              <a:path w="641350" h="330835">
                <a:moveTo>
                  <a:pt x="110616" y="0"/>
                </a:moveTo>
                <a:lnTo>
                  <a:pt x="106108" y="0"/>
                </a:lnTo>
                <a:lnTo>
                  <a:pt x="87020" y="1423"/>
                </a:lnTo>
                <a:lnTo>
                  <a:pt x="45161" y="18643"/>
                </a:lnTo>
                <a:lnTo>
                  <a:pt x="26230" y="55655"/>
                </a:lnTo>
                <a:lnTo>
                  <a:pt x="25081" y="75779"/>
                </a:lnTo>
                <a:lnTo>
                  <a:pt x="25222" y="79920"/>
                </a:lnTo>
                <a:lnTo>
                  <a:pt x="25987" y="87861"/>
                </a:lnTo>
                <a:lnTo>
                  <a:pt x="27261" y="96303"/>
                </a:lnTo>
                <a:lnTo>
                  <a:pt x="29044" y="105244"/>
                </a:lnTo>
                <a:lnTo>
                  <a:pt x="31750" y="117500"/>
                </a:lnTo>
                <a:lnTo>
                  <a:pt x="33108" y="125704"/>
                </a:lnTo>
                <a:lnTo>
                  <a:pt x="33108" y="137845"/>
                </a:lnTo>
                <a:lnTo>
                  <a:pt x="30365" y="144348"/>
                </a:lnTo>
                <a:lnTo>
                  <a:pt x="0" y="157429"/>
                </a:lnTo>
                <a:lnTo>
                  <a:pt x="0" y="171653"/>
                </a:lnTo>
                <a:lnTo>
                  <a:pt x="33108" y="191249"/>
                </a:lnTo>
                <a:lnTo>
                  <a:pt x="33108" y="203377"/>
                </a:lnTo>
                <a:lnTo>
                  <a:pt x="31750" y="211581"/>
                </a:lnTo>
                <a:lnTo>
                  <a:pt x="29044" y="223837"/>
                </a:lnTo>
                <a:lnTo>
                  <a:pt x="27261" y="232779"/>
                </a:lnTo>
                <a:lnTo>
                  <a:pt x="25987" y="241220"/>
                </a:lnTo>
                <a:lnTo>
                  <a:pt x="25222" y="249162"/>
                </a:lnTo>
                <a:lnTo>
                  <a:pt x="24968" y="256603"/>
                </a:lnTo>
                <a:lnTo>
                  <a:pt x="26230" y="274110"/>
                </a:lnTo>
                <a:lnTo>
                  <a:pt x="45161" y="312000"/>
                </a:lnTo>
                <a:lnTo>
                  <a:pt x="87020" y="329220"/>
                </a:lnTo>
                <a:lnTo>
                  <a:pt x="106108" y="330644"/>
                </a:lnTo>
                <a:lnTo>
                  <a:pt x="110616" y="330644"/>
                </a:lnTo>
                <a:lnTo>
                  <a:pt x="110616" y="317461"/>
                </a:lnTo>
                <a:lnTo>
                  <a:pt x="108013" y="317461"/>
                </a:lnTo>
                <a:lnTo>
                  <a:pt x="96131" y="316644"/>
                </a:lnTo>
                <a:lnTo>
                  <a:pt x="62438" y="296682"/>
                </a:lnTo>
                <a:lnTo>
                  <a:pt x="54444" y="259727"/>
                </a:lnTo>
                <a:lnTo>
                  <a:pt x="54661" y="253302"/>
                </a:lnTo>
                <a:lnTo>
                  <a:pt x="55311" y="246162"/>
                </a:lnTo>
                <a:lnTo>
                  <a:pt x="56395" y="238305"/>
                </a:lnTo>
                <a:lnTo>
                  <a:pt x="57912" y="229730"/>
                </a:lnTo>
                <a:lnTo>
                  <a:pt x="59428" y="221443"/>
                </a:lnTo>
                <a:lnTo>
                  <a:pt x="60512" y="214433"/>
                </a:lnTo>
                <a:lnTo>
                  <a:pt x="61162" y="208699"/>
                </a:lnTo>
                <a:lnTo>
                  <a:pt x="61379" y="204241"/>
                </a:lnTo>
                <a:lnTo>
                  <a:pt x="60836" y="197207"/>
                </a:lnTo>
                <a:lnTo>
                  <a:pt x="32080" y="166103"/>
                </a:lnTo>
                <a:lnTo>
                  <a:pt x="32080" y="162979"/>
                </a:lnTo>
                <a:lnTo>
                  <a:pt x="60836" y="131875"/>
                </a:lnTo>
                <a:lnTo>
                  <a:pt x="61379" y="124840"/>
                </a:lnTo>
                <a:lnTo>
                  <a:pt x="61162" y="120383"/>
                </a:lnTo>
                <a:lnTo>
                  <a:pt x="60512" y="114649"/>
                </a:lnTo>
                <a:lnTo>
                  <a:pt x="59428" y="107638"/>
                </a:lnTo>
                <a:lnTo>
                  <a:pt x="57912" y="99352"/>
                </a:lnTo>
                <a:lnTo>
                  <a:pt x="56395" y="90777"/>
                </a:lnTo>
                <a:lnTo>
                  <a:pt x="55311" y="82919"/>
                </a:lnTo>
                <a:lnTo>
                  <a:pt x="54661" y="75779"/>
                </a:lnTo>
                <a:lnTo>
                  <a:pt x="54444" y="69354"/>
                </a:lnTo>
                <a:lnTo>
                  <a:pt x="55333" y="55410"/>
                </a:lnTo>
                <a:lnTo>
                  <a:pt x="76452" y="20538"/>
                </a:lnTo>
                <a:lnTo>
                  <a:pt x="108013" y="13182"/>
                </a:lnTo>
                <a:lnTo>
                  <a:pt x="110616" y="13182"/>
                </a:lnTo>
                <a:lnTo>
                  <a:pt x="110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0883" y="2364841"/>
            <a:ext cx="221170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15464" algn="l"/>
              </a:tabLst>
            </a:pPr>
            <a:r>
              <a:rPr sz="2800" spc="-5" dirty="0">
                <a:latin typeface="Calibri"/>
                <a:cs typeface="Calibri"/>
              </a:rPr>
              <a:t>function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225" dirty="0">
                <a:latin typeface="Cambria Math"/>
                <a:cs typeface="Cambria Math"/>
              </a:rPr>
              <a:t>𝒑𝒑</a:t>
            </a:r>
            <a:r>
              <a:rPr sz="3000" spc="-1837" baseline="-16666" dirty="0">
                <a:latin typeface="Cambria Math"/>
                <a:cs typeface="Cambria Math"/>
              </a:rPr>
              <a:t>𝑪𝑪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61188" y="2454554"/>
            <a:ext cx="807720" cy="328930"/>
          </a:xfrm>
          <a:custGeom>
            <a:avLst/>
            <a:gdLst/>
            <a:ahLst/>
            <a:cxnLst/>
            <a:rect l="l" t="t" r="r" b="b"/>
            <a:pathLst>
              <a:path w="807720" h="328930">
                <a:moveTo>
                  <a:pt x="702437" y="0"/>
                </a:moveTo>
                <a:lnTo>
                  <a:pt x="697750" y="13347"/>
                </a:lnTo>
                <a:lnTo>
                  <a:pt x="716791" y="21612"/>
                </a:lnTo>
                <a:lnTo>
                  <a:pt x="733166" y="33053"/>
                </a:lnTo>
                <a:lnTo>
                  <a:pt x="757923" y="65455"/>
                </a:lnTo>
                <a:lnTo>
                  <a:pt x="772485" y="109167"/>
                </a:lnTo>
                <a:lnTo>
                  <a:pt x="777341" y="162813"/>
                </a:lnTo>
                <a:lnTo>
                  <a:pt x="776122" y="191819"/>
                </a:lnTo>
                <a:lnTo>
                  <a:pt x="766368" y="241839"/>
                </a:lnTo>
                <a:lnTo>
                  <a:pt x="746797" y="280904"/>
                </a:lnTo>
                <a:lnTo>
                  <a:pt x="717016" y="307255"/>
                </a:lnTo>
                <a:lnTo>
                  <a:pt x="698271" y="315556"/>
                </a:lnTo>
                <a:lnTo>
                  <a:pt x="702437" y="328904"/>
                </a:lnTo>
                <a:lnTo>
                  <a:pt x="747301" y="307867"/>
                </a:lnTo>
                <a:lnTo>
                  <a:pt x="780288" y="271437"/>
                </a:lnTo>
                <a:lnTo>
                  <a:pt x="800576" y="222646"/>
                </a:lnTo>
                <a:lnTo>
                  <a:pt x="807339" y="164541"/>
                </a:lnTo>
                <a:lnTo>
                  <a:pt x="805641" y="134387"/>
                </a:lnTo>
                <a:lnTo>
                  <a:pt x="792069" y="80941"/>
                </a:lnTo>
                <a:lnTo>
                  <a:pt x="765166" y="37433"/>
                </a:lnTo>
                <a:lnTo>
                  <a:pt x="726285" y="8610"/>
                </a:lnTo>
                <a:lnTo>
                  <a:pt x="702437" y="0"/>
                </a:lnTo>
                <a:close/>
              </a:path>
              <a:path w="807720" h="328930">
                <a:moveTo>
                  <a:pt x="104901" y="0"/>
                </a:moveTo>
                <a:lnTo>
                  <a:pt x="60144" y="21088"/>
                </a:lnTo>
                <a:lnTo>
                  <a:pt x="27139" y="57645"/>
                </a:lnTo>
                <a:lnTo>
                  <a:pt x="6783" y="106521"/>
                </a:lnTo>
                <a:lnTo>
                  <a:pt x="0" y="164541"/>
                </a:lnTo>
                <a:lnTo>
                  <a:pt x="1690" y="194759"/>
                </a:lnTo>
                <a:lnTo>
                  <a:pt x="15216" y="248205"/>
                </a:lnTo>
                <a:lnTo>
                  <a:pt x="42060" y="291574"/>
                </a:lnTo>
                <a:lnTo>
                  <a:pt x="80984" y="320311"/>
                </a:lnTo>
                <a:lnTo>
                  <a:pt x="104901" y="328904"/>
                </a:lnTo>
                <a:lnTo>
                  <a:pt x="109054" y="315556"/>
                </a:lnTo>
                <a:lnTo>
                  <a:pt x="90316" y="307255"/>
                </a:lnTo>
                <a:lnTo>
                  <a:pt x="74145" y="295705"/>
                </a:lnTo>
                <a:lnTo>
                  <a:pt x="49504" y="262851"/>
                </a:lnTo>
                <a:lnTo>
                  <a:pt x="34874" y="218162"/>
                </a:lnTo>
                <a:lnTo>
                  <a:pt x="29997" y="162813"/>
                </a:lnTo>
                <a:lnTo>
                  <a:pt x="31216" y="134748"/>
                </a:lnTo>
                <a:lnTo>
                  <a:pt x="40970" y="86070"/>
                </a:lnTo>
                <a:lnTo>
                  <a:pt x="60574" y="47668"/>
                </a:lnTo>
                <a:lnTo>
                  <a:pt x="90611" y="21612"/>
                </a:lnTo>
                <a:lnTo>
                  <a:pt x="109575" y="13347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0831" y="2364740"/>
            <a:ext cx="381444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26435" algn="l"/>
              </a:tabLst>
            </a:pP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𝑷𝑷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405" dirty="0">
                <a:latin typeface="Cambria Math"/>
                <a:cs typeface="Cambria Math"/>
              </a:rPr>
              <a:t>𝒖</a:t>
            </a:r>
            <a:r>
              <a:rPr sz="2800" spc="-1400" dirty="0">
                <a:latin typeface="Cambria Math"/>
                <a:cs typeface="Cambria Math"/>
              </a:rPr>
              <a:t>𝒖</a:t>
            </a:r>
            <a:r>
              <a:rPr sz="2800" spc="-5" dirty="0">
                <a:latin typeface="Cambria Math"/>
                <a:cs typeface="Cambria Math"/>
              </a:rPr>
              <a:t>, 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𝒗𝒗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6563" y="2876803"/>
            <a:ext cx="666305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b="1" spc="-5" dirty="0">
                <a:latin typeface="Calibri"/>
                <a:cs typeface="Calibri"/>
              </a:rPr>
              <a:t>Find </a:t>
            </a:r>
            <a:r>
              <a:rPr sz="2800" spc="-940" dirty="0">
                <a:latin typeface="Cambria Math"/>
                <a:cs typeface="Cambria Math"/>
              </a:rPr>
              <a:t>{𝒑𝒑</a:t>
            </a:r>
            <a:r>
              <a:rPr sz="3000" spc="-1410" baseline="-16666" dirty="0">
                <a:latin typeface="Cambria Math"/>
                <a:cs typeface="Cambria Math"/>
              </a:rPr>
              <a:t>𝑪𝑪</a:t>
            </a:r>
            <a:r>
              <a:rPr sz="2800" spc="-940" dirty="0">
                <a:latin typeface="Cambria Math"/>
                <a:cs typeface="Cambria Math"/>
              </a:rPr>
              <a:t>}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that maximizes </a:t>
            </a:r>
            <a:r>
              <a:rPr sz="2800" b="1" spc="-5" dirty="0">
                <a:latin typeface="Calibri"/>
                <a:cs typeface="Calibri"/>
              </a:rPr>
              <a:t>the  </a:t>
            </a:r>
            <a:r>
              <a:rPr sz="2800" b="1" spc="-10" dirty="0">
                <a:latin typeface="Calibri"/>
                <a:cs typeface="Calibri"/>
              </a:rPr>
              <a:t>log-likelihood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495" y="6720840"/>
            <a:ext cx="521334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3256" y="6729983"/>
            <a:ext cx="149161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0206" y="4070768"/>
            <a:ext cx="2362198" cy="1283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1412" y="4071975"/>
            <a:ext cx="2451239" cy="138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08586" y="5473525"/>
            <a:ext cx="3001645" cy="104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>
              <a:lnSpc>
                <a:spcPct val="100000"/>
              </a:lnSpc>
            </a:pPr>
            <a:r>
              <a:rPr sz="6975" spc="82" baseline="-8363" dirty="0">
                <a:latin typeface="Symbol"/>
                <a:cs typeface="Symbol"/>
              </a:rPr>
              <a:t></a:t>
            </a:r>
            <a:r>
              <a:rPr sz="3100" spc="55" dirty="0">
                <a:latin typeface="Times New Roman"/>
                <a:cs typeface="Times New Roman"/>
              </a:rPr>
              <a:t>log(1</a:t>
            </a:r>
            <a:r>
              <a:rPr sz="3100" spc="55" dirty="0">
                <a:latin typeface="Symbol"/>
                <a:cs typeface="Symbol"/>
              </a:rPr>
              <a:t></a:t>
            </a:r>
            <a:r>
              <a:rPr sz="3100" spc="-195" dirty="0">
                <a:latin typeface="Times New Roman"/>
                <a:cs typeface="Times New Roman"/>
              </a:rPr>
              <a:t> </a:t>
            </a:r>
            <a:r>
              <a:rPr sz="3100" i="1" spc="50" dirty="0">
                <a:latin typeface="Times New Roman"/>
                <a:cs typeface="Times New Roman"/>
              </a:rPr>
              <a:t>P</a:t>
            </a:r>
            <a:r>
              <a:rPr sz="3100" spc="50" dirty="0">
                <a:latin typeface="Times New Roman"/>
                <a:cs typeface="Times New Roman"/>
              </a:rPr>
              <a:t>(</a:t>
            </a:r>
            <a:r>
              <a:rPr sz="3100" i="1" spc="50" dirty="0">
                <a:latin typeface="Times New Roman"/>
                <a:cs typeface="Times New Roman"/>
              </a:rPr>
              <a:t>u</a:t>
            </a:r>
            <a:r>
              <a:rPr sz="3100" spc="50" dirty="0">
                <a:latin typeface="Times New Roman"/>
                <a:cs typeface="Times New Roman"/>
              </a:rPr>
              <a:t>,</a:t>
            </a:r>
            <a:r>
              <a:rPr sz="3100" spc="-459" dirty="0">
                <a:latin typeface="Times New Roman"/>
                <a:cs typeface="Times New Roman"/>
              </a:rPr>
              <a:t> </a:t>
            </a:r>
            <a:r>
              <a:rPr sz="3100" i="1" spc="35" dirty="0">
                <a:latin typeface="Times New Roman"/>
                <a:cs typeface="Times New Roman"/>
              </a:rPr>
              <a:t>v</a:t>
            </a:r>
            <a:r>
              <a:rPr sz="3100" spc="35" dirty="0">
                <a:latin typeface="Times New Roman"/>
                <a:cs typeface="Times New Roman"/>
              </a:rPr>
              <a:t>))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spc="55" dirty="0">
                <a:latin typeface="Times New Roman"/>
                <a:cs typeface="Times New Roman"/>
              </a:rPr>
              <a:t>(</a:t>
            </a:r>
            <a:r>
              <a:rPr sz="1800" i="1" spc="55" dirty="0">
                <a:latin typeface="Times New Roman"/>
                <a:cs typeface="Times New Roman"/>
              </a:rPr>
              <a:t>u</a:t>
            </a:r>
            <a:r>
              <a:rPr sz="1800" i="1" spc="-39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,</a:t>
            </a:r>
            <a:r>
              <a:rPr sz="1800" i="1" spc="20" dirty="0">
                <a:latin typeface="Times New Roman"/>
                <a:cs typeface="Times New Roman"/>
              </a:rPr>
              <a:t>v</a:t>
            </a:r>
            <a:r>
              <a:rPr sz="1800" spc="20" dirty="0">
                <a:latin typeface="Times New Roman"/>
                <a:cs typeface="Times New Roman"/>
              </a:rPr>
              <a:t>)</a:t>
            </a:r>
            <a:r>
              <a:rPr sz="1800" spc="20" dirty="0">
                <a:latin typeface="Symbol"/>
                <a:cs typeface="Symbol"/>
              </a:rPr>
              <a:t></a:t>
            </a:r>
            <a:r>
              <a:rPr sz="1800" i="1" spc="20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9291" y="5473525"/>
            <a:ext cx="4424680" cy="104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10385" algn="l"/>
              </a:tabLst>
            </a:pPr>
            <a:r>
              <a:rPr sz="3100" i="1" spc="70" dirty="0">
                <a:latin typeface="Times New Roman"/>
                <a:cs typeface="Times New Roman"/>
              </a:rPr>
              <a:t>l</a:t>
            </a:r>
            <a:r>
              <a:rPr sz="3100" spc="70" dirty="0">
                <a:latin typeface="Times New Roman"/>
                <a:cs typeface="Times New Roman"/>
              </a:rPr>
              <a:t>(</a:t>
            </a:r>
            <a:r>
              <a:rPr sz="3100" i="1" spc="70" dirty="0">
                <a:latin typeface="Times New Roman"/>
                <a:cs typeface="Times New Roman"/>
              </a:rPr>
              <a:t>G </a:t>
            </a:r>
            <a:r>
              <a:rPr sz="3100" spc="5" dirty="0">
                <a:latin typeface="Times New Roman"/>
                <a:cs typeface="Times New Roman"/>
              </a:rPr>
              <a:t>|</a:t>
            </a:r>
            <a:r>
              <a:rPr sz="3100" spc="-450" dirty="0">
                <a:latin typeface="Times New Roman"/>
                <a:cs typeface="Times New Roman"/>
              </a:rPr>
              <a:t> </a:t>
            </a:r>
            <a:r>
              <a:rPr sz="3100" spc="25" dirty="0">
                <a:latin typeface="Symbol"/>
                <a:cs typeface="Symbol"/>
              </a:rPr>
              <a:t></a:t>
            </a:r>
            <a:r>
              <a:rPr sz="3100" spc="25" dirty="0">
                <a:latin typeface="Times New Roman"/>
                <a:cs typeface="Times New Roman"/>
              </a:rPr>
              <a:t>)</a:t>
            </a:r>
            <a:r>
              <a:rPr sz="3100" spc="-60" dirty="0">
                <a:latin typeface="Times New Roman"/>
                <a:cs typeface="Times New Roman"/>
              </a:rPr>
              <a:t> </a:t>
            </a:r>
            <a:r>
              <a:rPr sz="3100" spc="15" dirty="0">
                <a:latin typeface="Symbol"/>
                <a:cs typeface="Symbol"/>
              </a:rPr>
              <a:t></a:t>
            </a:r>
            <a:r>
              <a:rPr sz="3100" spc="15" dirty="0">
                <a:latin typeface="Times New Roman"/>
                <a:cs typeface="Times New Roman"/>
              </a:rPr>
              <a:t>	</a:t>
            </a:r>
            <a:r>
              <a:rPr sz="6975" spc="127" baseline="-8363" dirty="0">
                <a:latin typeface="Symbol"/>
                <a:cs typeface="Symbol"/>
              </a:rPr>
              <a:t></a:t>
            </a:r>
            <a:r>
              <a:rPr sz="3100" spc="85" dirty="0">
                <a:latin typeface="Times New Roman"/>
                <a:cs typeface="Times New Roman"/>
              </a:rPr>
              <a:t>log(</a:t>
            </a:r>
            <a:r>
              <a:rPr sz="3100" i="1" spc="85" dirty="0">
                <a:latin typeface="Times New Roman"/>
                <a:cs typeface="Times New Roman"/>
              </a:rPr>
              <a:t>P</a:t>
            </a:r>
            <a:r>
              <a:rPr sz="3100" spc="85" dirty="0">
                <a:latin typeface="Times New Roman"/>
                <a:cs typeface="Times New Roman"/>
              </a:rPr>
              <a:t>(</a:t>
            </a:r>
            <a:r>
              <a:rPr sz="3100" i="1" spc="85" dirty="0">
                <a:latin typeface="Times New Roman"/>
                <a:cs typeface="Times New Roman"/>
              </a:rPr>
              <a:t>u</a:t>
            </a:r>
            <a:r>
              <a:rPr sz="3100" spc="85" dirty="0">
                <a:latin typeface="Times New Roman"/>
                <a:cs typeface="Times New Roman"/>
              </a:rPr>
              <a:t>,</a:t>
            </a:r>
            <a:r>
              <a:rPr sz="3100" spc="-470" dirty="0">
                <a:latin typeface="Times New Roman"/>
                <a:cs typeface="Times New Roman"/>
              </a:rPr>
              <a:t> </a:t>
            </a:r>
            <a:r>
              <a:rPr sz="3100" i="1" spc="35" dirty="0">
                <a:latin typeface="Times New Roman"/>
                <a:cs typeface="Times New Roman"/>
              </a:rPr>
              <a:t>v</a:t>
            </a:r>
            <a:r>
              <a:rPr sz="3100" spc="35" dirty="0">
                <a:latin typeface="Times New Roman"/>
                <a:cs typeface="Times New Roman"/>
              </a:rPr>
              <a:t>))</a:t>
            </a:r>
            <a:r>
              <a:rPr sz="3100" spc="-320" dirty="0">
                <a:latin typeface="Times New Roman"/>
                <a:cs typeface="Times New Roman"/>
              </a:rPr>
              <a:t> </a:t>
            </a:r>
            <a:r>
              <a:rPr sz="3100" spc="15" dirty="0">
                <a:latin typeface="Symbol"/>
                <a:cs typeface="Symbol"/>
              </a:rPr>
              <a:t></a:t>
            </a:r>
            <a:endParaRPr sz="3100">
              <a:latin typeface="Symbol"/>
              <a:cs typeface="Symbol"/>
            </a:endParaRPr>
          </a:p>
          <a:p>
            <a:pPr marR="387985" algn="ctr">
              <a:lnSpc>
                <a:spcPct val="100000"/>
              </a:lnSpc>
              <a:spcBef>
                <a:spcPts val="254"/>
              </a:spcBef>
            </a:pPr>
            <a:r>
              <a:rPr sz="1800" spc="55" dirty="0">
                <a:latin typeface="Times New Roman"/>
                <a:cs typeface="Times New Roman"/>
              </a:rPr>
              <a:t>(</a:t>
            </a:r>
            <a:r>
              <a:rPr sz="1800" i="1" spc="55" dirty="0">
                <a:latin typeface="Times New Roman"/>
                <a:cs typeface="Times New Roman"/>
              </a:rPr>
              <a:t>u</a:t>
            </a:r>
            <a:r>
              <a:rPr sz="1800" i="1" spc="-39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,</a:t>
            </a:r>
            <a:r>
              <a:rPr sz="1800" i="1" spc="20" dirty="0">
                <a:latin typeface="Times New Roman"/>
                <a:cs typeface="Times New Roman"/>
              </a:rPr>
              <a:t>v</a:t>
            </a:r>
            <a:r>
              <a:rPr sz="1800" spc="20" dirty="0">
                <a:latin typeface="Times New Roman"/>
                <a:cs typeface="Times New Roman"/>
              </a:rPr>
              <a:t>)</a:t>
            </a:r>
            <a:r>
              <a:rPr sz="1800" spc="20" dirty="0">
                <a:latin typeface="Symbol"/>
                <a:cs typeface="Symbol"/>
              </a:rPr>
              <a:t></a:t>
            </a:r>
            <a:r>
              <a:rPr sz="1800" i="1" spc="20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9495" y="6720840"/>
            <a:ext cx="521334" cy="137160"/>
          </a:xfrm>
          <a:custGeom>
            <a:avLst/>
            <a:gdLst/>
            <a:ahLst/>
            <a:cxnLst/>
            <a:rect l="l" t="t" r="r" b="b"/>
            <a:pathLst>
              <a:path w="521334" h="137159">
                <a:moveTo>
                  <a:pt x="0" y="137159"/>
                </a:moveTo>
                <a:lnTo>
                  <a:pt x="521208" y="137159"/>
                </a:lnTo>
                <a:lnTo>
                  <a:pt x="521208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3047" y="6729983"/>
            <a:ext cx="1481455" cy="119380"/>
          </a:xfrm>
          <a:custGeom>
            <a:avLst/>
            <a:gdLst/>
            <a:ahLst/>
            <a:cxnLst/>
            <a:rect l="l" t="t" r="r" b="b"/>
            <a:pathLst>
              <a:path w="1481454" h="119379">
                <a:moveTo>
                  <a:pt x="0" y="118872"/>
                </a:moveTo>
                <a:lnTo>
                  <a:pt x="1481327" y="118872"/>
                </a:lnTo>
                <a:lnTo>
                  <a:pt x="1481327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25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83" y="1305240"/>
            <a:ext cx="7841159" cy="2119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12420"/>
            <a:ext cx="6726935" cy="656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4488"/>
            <a:ext cx="720280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pc="-15" dirty="0"/>
              <a:t>Relaxation: </a:t>
            </a:r>
            <a:r>
              <a:rPr spc="-10" dirty="0">
                <a:solidFill>
                  <a:srgbClr val="0000FF"/>
                </a:solidFill>
              </a:rPr>
              <a:t>Memberships </a:t>
            </a:r>
            <a:r>
              <a:rPr spc="-20" dirty="0">
                <a:solidFill>
                  <a:srgbClr val="0000FF"/>
                </a:solidFill>
              </a:rPr>
              <a:t>have</a:t>
            </a:r>
            <a:r>
              <a:rPr spc="-80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strengths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563" y="4425188"/>
            <a:ext cx="7237730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655" algn="l"/>
              </a:tabLst>
            </a:pPr>
            <a:r>
              <a:rPr sz="2800" spc="-1405" dirty="0">
                <a:latin typeface="Cambria Math"/>
                <a:cs typeface="Cambria Math"/>
              </a:rPr>
              <a:t>𝑭𝑭</a:t>
            </a:r>
            <a:r>
              <a:rPr sz="3000" spc="-1470" baseline="-16666" dirty="0">
                <a:latin typeface="Cambria Math"/>
                <a:cs typeface="Cambria Math"/>
              </a:rPr>
              <a:t>𝒖𝒖𝑨𝑨</a:t>
            </a:r>
            <a:r>
              <a:rPr sz="3000" spc="142" baseline="-16666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(≥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𝟎</a:t>
            </a:r>
            <a:r>
              <a:rPr sz="2800" spc="-1400" dirty="0">
                <a:latin typeface="Cambria Math"/>
                <a:cs typeface="Cambria Math"/>
              </a:rPr>
              <a:t>𝟎</a:t>
            </a:r>
            <a:r>
              <a:rPr sz="2800" spc="-5" dirty="0">
                <a:latin typeface="Cambria Math"/>
                <a:cs typeface="Cambria Math"/>
              </a:rPr>
              <a:t>):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mb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sh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𝒖𝒖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0701" y="4852009"/>
            <a:ext cx="236410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community  </a:t>
            </a:r>
            <a:r>
              <a:rPr sz="2800" spc="-1405" dirty="0">
                <a:latin typeface="Cambria Math"/>
                <a:cs typeface="Cambria Math"/>
              </a:rPr>
              <a:t>𝑨𝑨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2578" y="4852009"/>
            <a:ext cx="4869180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(if </a:t>
            </a:r>
            <a:r>
              <a:rPr sz="2800" spc="-1150" dirty="0">
                <a:latin typeface="Cambria Math"/>
                <a:cs typeface="Cambria Math"/>
              </a:rPr>
              <a:t>𝑭𝑭</a:t>
            </a:r>
            <a:r>
              <a:rPr sz="3000" spc="-1725" baseline="-16666" dirty="0">
                <a:latin typeface="Cambria Math"/>
                <a:cs typeface="Cambria Math"/>
              </a:rPr>
              <a:t>𝒖𝒖𝑨𝑨</a:t>
            </a:r>
            <a:r>
              <a:rPr sz="3000" spc="-127" baseline="-16666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 </a:t>
            </a:r>
            <a:r>
              <a:rPr sz="2800" spc="-1405" dirty="0">
                <a:latin typeface="Cambria Math"/>
                <a:cs typeface="Cambria Math"/>
              </a:rPr>
              <a:t>𝟎𝟎</a:t>
            </a:r>
            <a:r>
              <a:rPr sz="2800" spc="-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libri"/>
                <a:cs typeface="Calibri"/>
              </a:rPr>
              <a:t>then no  </a:t>
            </a:r>
            <a:r>
              <a:rPr sz="2800" spc="-15" dirty="0">
                <a:latin typeface="Calibri"/>
                <a:cs typeface="Calibri"/>
              </a:rPr>
              <a:t>membership)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6563" y="5365496"/>
            <a:ext cx="710374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655" algn="l"/>
              </a:tabLst>
            </a:pPr>
            <a:r>
              <a:rPr sz="2800" b="1" spc="-10" dirty="0">
                <a:latin typeface="Calibri"/>
                <a:cs typeface="Calibri"/>
              </a:rPr>
              <a:t>Each </a:t>
            </a:r>
            <a:r>
              <a:rPr sz="2800" b="1" spc="-5" dirty="0">
                <a:latin typeface="Calibri"/>
                <a:cs typeface="Calibri"/>
              </a:rPr>
              <a:t>community </a:t>
            </a: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𝑨𝑨</a:t>
            </a:r>
            <a:r>
              <a:rPr sz="2800" spc="-3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links nodes  independently: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32087" y="5880510"/>
            <a:ext cx="807720" cy="328930"/>
          </a:xfrm>
          <a:custGeom>
            <a:avLst/>
            <a:gdLst/>
            <a:ahLst/>
            <a:cxnLst/>
            <a:rect l="l" t="t" r="r" b="b"/>
            <a:pathLst>
              <a:path w="807720" h="328929">
                <a:moveTo>
                  <a:pt x="702437" y="0"/>
                </a:moveTo>
                <a:lnTo>
                  <a:pt x="697750" y="13347"/>
                </a:lnTo>
                <a:lnTo>
                  <a:pt x="716791" y="21612"/>
                </a:lnTo>
                <a:lnTo>
                  <a:pt x="733166" y="33053"/>
                </a:lnTo>
                <a:lnTo>
                  <a:pt x="757923" y="65455"/>
                </a:lnTo>
                <a:lnTo>
                  <a:pt x="772485" y="109167"/>
                </a:lnTo>
                <a:lnTo>
                  <a:pt x="777341" y="162813"/>
                </a:lnTo>
                <a:lnTo>
                  <a:pt x="776122" y="191819"/>
                </a:lnTo>
                <a:lnTo>
                  <a:pt x="766368" y="241839"/>
                </a:lnTo>
                <a:lnTo>
                  <a:pt x="746797" y="280904"/>
                </a:lnTo>
                <a:lnTo>
                  <a:pt x="717016" y="307255"/>
                </a:lnTo>
                <a:lnTo>
                  <a:pt x="698271" y="315556"/>
                </a:lnTo>
                <a:lnTo>
                  <a:pt x="702437" y="328904"/>
                </a:lnTo>
                <a:lnTo>
                  <a:pt x="747301" y="307867"/>
                </a:lnTo>
                <a:lnTo>
                  <a:pt x="780288" y="271437"/>
                </a:lnTo>
                <a:lnTo>
                  <a:pt x="800576" y="222646"/>
                </a:lnTo>
                <a:lnTo>
                  <a:pt x="807338" y="164541"/>
                </a:lnTo>
                <a:lnTo>
                  <a:pt x="805641" y="134387"/>
                </a:lnTo>
                <a:lnTo>
                  <a:pt x="792069" y="80941"/>
                </a:lnTo>
                <a:lnTo>
                  <a:pt x="765166" y="37433"/>
                </a:lnTo>
                <a:lnTo>
                  <a:pt x="726285" y="8610"/>
                </a:lnTo>
                <a:lnTo>
                  <a:pt x="702437" y="0"/>
                </a:lnTo>
                <a:close/>
              </a:path>
              <a:path w="807720" h="328929">
                <a:moveTo>
                  <a:pt x="104901" y="0"/>
                </a:moveTo>
                <a:lnTo>
                  <a:pt x="60144" y="21088"/>
                </a:lnTo>
                <a:lnTo>
                  <a:pt x="27139" y="57645"/>
                </a:lnTo>
                <a:lnTo>
                  <a:pt x="6783" y="106521"/>
                </a:lnTo>
                <a:lnTo>
                  <a:pt x="0" y="164541"/>
                </a:lnTo>
                <a:lnTo>
                  <a:pt x="1690" y="194759"/>
                </a:lnTo>
                <a:lnTo>
                  <a:pt x="15216" y="248205"/>
                </a:lnTo>
                <a:lnTo>
                  <a:pt x="42060" y="291574"/>
                </a:lnTo>
                <a:lnTo>
                  <a:pt x="80984" y="320311"/>
                </a:lnTo>
                <a:lnTo>
                  <a:pt x="104901" y="328904"/>
                </a:lnTo>
                <a:lnTo>
                  <a:pt x="109054" y="315556"/>
                </a:lnTo>
                <a:lnTo>
                  <a:pt x="90316" y="307255"/>
                </a:lnTo>
                <a:lnTo>
                  <a:pt x="74145" y="295705"/>
                </a:lnTo>
                <a:lnTo>
                  <a:pt x="49504" y="262851"/>
                </a:lnTo>
                <a:lnTo>
                  <a:pt x="34874" y="218162"/>
                </a:lnTo>
                <a:lnTo>
                  <a:pt x="29997" y="162813"/>
                </a:lnTo>
                <a:lnTo>
                  <a:pt x="31216" y="134748"/>
                </a:lnTo>
                <a:lnTo>
                  <a:pt x="40970" y="86070"/>
                </a:lnTo>
                <a:lnTo>
                  <a:pt x="60574" y="47668"/>
                </a:lnTo>
                <a:lnTo>
                  <a:pt x="90611" y="21612"/>
                </a:lnTo>
                <a:lnTo>
                  <a:pt x="109575" y="13347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36011" y="5790691"/>
            <a:ext cx="60007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𝒖</a:t>
            </a:r>
            <a:r>
              <a:rPr sz="2800" spc="-1400" dirty="0">
                <a:solidFill>
                  <a:srgbClr val="0000FF"/>
                </a:solidFill>
                <a:latin typeface="Cambria Math"/>
                <a:cs typeface="Cambria Math"/>
              </a:rPr>
              <a:t>𝒖</a:t>
            </a:r>
            <a:r>
              <a:rPr sz="2800" spc="-5" dirty="0">
                <a:solidFill>
                  <a:srgbClr val="0000FF"/>
                </a:solidFill>
                <a:latin typeface="Cambria Math"/>
                <a:cs typeface="Cambria Math"/>
              </a:rPr>
              <a:t>, </a:t>
            </a:r>
            <a:r>
              <a:rPr sz="2800" spc="-16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𝒗𝒗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6892" y="5790691"/>
            <a:ext cx="499173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2875" algn="l"/>
              </a:tabLst>
            </a:pP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2800" spc="-1410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3000" spc="-1507" baseline="-16666" dirty="0">
                <a:solidFill>
                  <a:srgbClr val="0000FF"/>
                </a:solidFill>
                <a:latin typeface="Cambria Math"/>
                <a:cs typeface="Cambria Math"/>
              </a:rPr>
              <a:t>𝑨𝑨</a:t>
            </a:r>
            <a:r>
              <a:rPr sz="3000" baseline="-16666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800" spc="-5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2800" spc="15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𝟏𝟏</a:t>
            </a:r>
            <a:r>
              <a:rPr sz="2800" spc="1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mbria Math"/>
                <a:cs typeface="Cambria Math"/>
              </a:rPr>
              <a:t>−</a:t>
            </a:r>
            <a:r>
              <a:rPr sz="2800" spc="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𝐞𝐞𝐱</a:t>
            </a:r>
            <a:r>
              <a:rPr sz="2800" spc="-1410" dirty="0">
                <a:solidFill>
                  <a:srgbClr val="0000FF"/>
                </a:solidFill>
                <a:latin typeface="Cambria Math"/>
                <a:cs typeface="Cambria Math"/>
              </a:rPr>
              <a:t>𝐱</a:t>
            </a:r>
            <a:r>
              <a:rPr sz="2800" spc="-1235" dirty="0">
                <a:solidFill>
                  <a:srgbClr val="0000FF"/>
                </a:solidFill>
                <a:latin typeface="Cambria Math"/>
                <a:cs typeface="Cambria Math"/>
              </a:rPr>
              <a:t>𝐞𝐞</a:t>
            </a:r>
            <a:r>
              <a:rPr sz="2800" spc="-5" dirty="0">
                <a:solidFill>
                  <a:srgbClr val="0000FF"/>
                </a:solidFill>
                <a:latin typeface="Cambria Math"/>
                <a:cs typeface="Cambria Math"/>
              </a:rPr>
              <a:t>(</a:t>
            </a:r>
            <a:r>
              <a:rPr sz="2800" spc="-10" dirty="0">
                <a:solidFill>
                  <a:srgbClr val="0000FF"/>
                </a:solidFill>
                <a:latin typeface="Cambria Math"/>
                <a:cs typeface="Cambria Math"/>
              </a:rPr>
              <a:t>−</a:t>
            </a: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𝑭𝑭</a:t>
            </a:r>
            <a:r>
              <a:rPr sz="3000" spc="-1380" baseline="-16666" dirty="0">
                <a:solidFill>
                  <a:srgbClr val="0000FF"/>
                </a:solidFill>
                <a:latin typeface="Cambria Math"/>
                <a:cs typeface="Cambria Math"/>
              </a:rPr>
              <a:t>𝒖𝒖𝑨𝑨 </a:t>
            </a:r>
            <a:r>
              <a:rPr sz="3000" spc="157" baseline="-16666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mbria Math"/>
                <a:cs typeface="Cambria Math"/>
              </a:rPr>
              <a:t>⋅ </a:t>
            </a: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𝑭𝑭</a:t>
            </a:r>
            <a:r>
              <a:rPr sz="3000" spc="-1477" baseline="-18055" dirty="0">
                <a:solidFill>
                  <a:srgbClr val="0000FF"/>
                </a:solidFill>
                <a:latin typeface="Cambria Math"/>
                <a:cs typeface="Cambria Math"/>
              </a:rPr>
              <a:t>𝒗𝒗</a:t>
            </a:r>
            <a:r>
              <a:rPr sz="3000" spc="-1470" baseline="-18055" dirty="0">
                <a:solidFill>
                  <a:srgbClr val="0000FF"/>
                </a:solidFill>
                <a:latin typeface="Cambria Math"/>
                <a:cs typeface="Cambria Math"/>
              </a:rPr>
              <a:t>𝑨</a:t>
            </a:r>
            <a:r>
              <a:rPr sz="3000" spc="-1350" baseline="-18055" dirty="0">
                <a:solidFill>
                  <a:srgbClr val="0000FF"/>
                </a:solidFill>
                <a:latin typeface="Cambria Math"/>
                <a:cs typeface="Cambria Math"/>
              </a:rPr>
              <a:t>𝑨</a:t>
            </a:r>
            <a:r>
              <a:rPr sz="2800" spc="-5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22689" y="2090699"/>
            <a:ext cx="3871912" cy="2103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800" y="223981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0"/>
                </a:moveTo>
                <a:lnTo>
                  <a:pt x="381000" y="0"/>
                </a:lnTo>
                <a:lnTo>
                  <a:pt x="3810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5400" y="223981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0"/>
                </a:moveTo>
                <a:lnTo>
                  <a:pt x="381000" y="0"/>
                </a:lnTo>
                <a:lnTo>
                  <a:pt x="3810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85364" y="2870237"/>
            <a:ext cx="59182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85"/>
              </a:lnSpc>
            </a:pPr>
            <a:r>
              <a:rPr sz="4200" spc="-2107" baseline="11904" dirty="0">
                <a:latin typeface="Cambria Math"/>
                <a:cs typeface="Cambria Math"/>
              </a:rPr>
              <a:t>𝑭𝑭</a:t>
            </a:r>
            <a:r>
              <a:rPr sz="2000" spc="-980" dirty="0">
                <a:latin typeface="Cambria Math"/>
                <a:cs typeface="Cambria Math"/>
              </a:rPr>
              <a:t>𝒖𝒖𝑨𝑨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2526" y="3736365"/>
            <a:ext cx="1670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78892" y="3751884"/>
            <a:ext cx="1955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9495" y="6729983"/>
            <a:ext cx="51244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950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3256" y="6702552"/>
            <a:ext cx="1473200" cy="1555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80925" y="2916428"/>
            <a:ext cx="64452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85"/>
              </a:lnSpc>
            </a:pPr>
            <a:r>
              <a:rPr sz="4200" spc="-2107" baseline="11904" dirty="0">
                <a:latin typeface="Cambria Math"/>
                <a:cs typeface="Cambria Math"/>
              </a:rPr>
              <a:t>𝑭𝑭</a:t>
            </a:r>
            <a:r>
              <a:rPr sz="2000" spc="-1005" dirty="0">
                <a:latin typeface="Cambria Math"/>
                <a:cs typeface="Cambria Math"/>
              </a:rPr>
              <a:t>𝒘𝒘𝑩𝑩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9495" y="6729983"/>
            <a:ext cx="512445" cy="119380"/>
          </a:xfrm>
          <a:custGeom>
            <a:avLst/>
            <a:gdLst/>
            <a:ahLst/>
            <a:cxnLst/>
            <a:rect l="l" t="t" r="r" b="b"/>
            <a:pathLst>
              <a:path w="512444" h="119379">
                <a:moveTo>
                  <a:pt x="0" y="118872"/>
                </a:moveTo>
                <a:lnTo>
                  <a:pt x="512064" y="118872"/>
                </a:lnTo>
                <a:lnTo>
                  <a:pt x="512064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13047" y="6702552"/>
            <a:ext cx="1463040" cy="155575"/>
          </a:xfrm>
          <a:custGeom>
            <a:avLst/>
            <a:gdLst/>
            <a:ahLst/>
            <a:cxnLst/>
            <a:rect l="l" t="t" r="r" b="b"/>
            <a:pathLst>
              <a:path w="1463039" h="155575">
                <a:moveTo>
                  <a:pt x="0" y="155448"/>
                </a:moveTo>
                <a:lnTo>
                  <a:pt x="1463039" y="155448"/>
                </a:lnTo>
                <a:lnTo>
                  <a:pt x="146303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26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79509"/>
            <a:ext cx="8680705" cy="46019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15468"/>
            <a:ext cx="4500372" cy="50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757110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pc="-5" dirty="0"/>
              <a:t>Community membership </a:t>
            </a:r>
            <a:r>
              <a:rPr spc="-15" dirty="0"/>
              <a:t>strength </a:t>
            </a:r>
            <a:r>
              <a:rPr spc="-5" dirty="0"/>
              <a:t>matrix  </a:t>
            </a:r>
            <a:r>
              <a:rPr b="0" spc="-1600" dirty="0">
                <a:latin typeface="Cambria Math"/>
                <a:cs typeface="Cambria Math"/>
              </a:rPr>
              <a:t>𝑭𝑭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0351" y="6720840"/>
            <a:ext cx="521334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3256" y="6729983"/>
            <a:ext cx="145478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119" y="3522192"/>
            <a:ext cx="7867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520" dirty="0">
                <a:latin typeface="Cambria Math"/>
                <a:cs typeface="Cambria Math"/>
              </a:rPr>
              <a:t>𝑭𝑭 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=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6951" y="1851888"/>
            <a:ext cx="13557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mm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6501" y="2087702"/>
            <a:ext cx="254000" cy="683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ode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9820" y="5218822"/>
            <a:ext cx="588645" cy="586105"/>
          </a:xfrm>
          <a:custGeom>
            <a:avLst/>
            <a:gdLst/>
            <a:ahLst/>
            <a:cxnLst/>
            <a:rect l="l" t="t" r="r" b="b"/>
            <a:pathLst>
              <a:path w="588644" h="586104">
                <a:moveTo>
                  <a:pt x="0" y="585546"/>
                </a:moveTo>
                <a:lnTo>
                  <a:pt x="58834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2132" y="5218810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19" h="96520">
                <a:moveTo>
                  <a:pt x="70548" y="95923"/>
                </a:moveTo>
                <a:lnTo>
                  <a:pt x="96024" y="0"/>
                </a:lnTo>
                <a:lnTo>
                  <a:pt x="0" y="2504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340" y="5728944"/>
            <a:ext cx="807720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200" dirty="0">
                <a:solidFill>
                  <a:srgbClr val="008000"/>
                </a:solidFill>
                <a:latin typeface="Cambria Math"/>
                <a:cs typeface="Cambria Math"/>
              </a:rPr>
              <a:t>𝑭𝑭</a:t>
            </a:r>
            <a:r>
              <a:rPr sz="2625" spc="-1312" baseline="-15873" dirty="0">
                <a:solidFill>
                  <a:srgbClr val="008000"/>
                </a:solidFill>
                <a:latin typeface="Cambria Math"/>
                <a:cs typeface="Cambria Math"/>
              </a:rPr>
              <a:t>𝒗</a:t>
            </a:r>
            <a:r>
              <a:rPr sz="2625" spc="-1305" baseline="-15873" dirty="0">
                <a:solidFill>
                  <a:srgbClr val="008000"/>
                </a:solidFill>
                <a:latin typeface="Cambria Math"/>
                <a:cs typeface="Cambria Math"/>
              </a:rPr>
              <a:t>𝒗</a:t>
            </a:r>
            <a:r>
              <a:rPr sz="2625" spc="-1110" baseline="-15873" dirty="0">
                <a:solidFill>
                  <a:srgbClr val="008000"/>
                </a:solidFill>
                <a:latin typeface="Cambria Math"/>
                <a:cs typeface="Cambria Math"/>
              </a:rPr>
              <a:t>𝑨𝑨 </a:t>
            </a:r>
            <a:r>
              <a:rPr sz="2625" baseline="-15873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625" spc="-277" baseline="-15873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6094704"/>
            <a:ext cx="17513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str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eng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th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f</a:t>
            </a:r>
            <a:r>
              <a:rPr sz="1800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905" dirty="0">
                <a:solidFill>
                  <a:srgbClr val="008000"/>
                </a:solidFill>
                <a:latin typeface="Cambria Math"/>
                <a:cs typeface="Cambria Math"/>
              </a:rPr>
              <a:t>𝒗𝒗</a:t>
            </a:r>
            <a:r>
              <a:rPr sz="1800" spc="-40" dirty="0">
                <a:solidFill>
                  <a:srgbClr val="008000"/>
                </a:solidFill>
                <a:latin typeface="Arial"/>
                <a:cs typeface="Arial"/>
              </a:rPr>
              <a:t>’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s 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membership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to  </a:t>
            </a:r>
            <a:r>
              <a:rPr sz="1800" spc="-900" dirty="0">
                <a:solidFill>
                  <a:srgbClr val="008000"/>
                </a:solidFill>
                <a:latin typeface="Cambria Math"/>
                <a:cs typeface="Cambria Math"/>
              </a:rPr>
              <a:t>𝑨𝑨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64433" y="4273689"/>
            <a:ext cx="974725" cy="1365250"/>
          </a:xfrm>
          <a:custGeom>
            <a:avLst/>
            <a:gdLst/>
            <a:ahLst/>
            <a:cxnLst/>
            <a:rect l="l" t="t" r="r" b="b"/>
            <a:pathLst>
              <a:path w="974725" h="1365250">
                <a:moveTo>
                  <a:pt x="974166" y="136511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4433" y="4273689"/>
            <a:ext cx="90805" cy="99060"/>
          </a:xfrm>
          <a:custGeom>
            <a:avLst/>
            <a:gdLst/>
            <a:ahLst/>
            <a:cxnLst/>
            <a:rect l="l" t="t" r="r" b="b"/>
            <a:pathLst>
              <a:path w="90805" h="99060">
                <a:moveTo>
                  <a:pt x="9080" y="98831"/>
                </a:moveTo>
                <a:lnTo>
                  <a:pt x="0" y="0"/>
                </a:lnTo>
                <a:lnTo>
                  <a:pt x="90487" y="4074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79140" y="5516879"/>
            <a:ext cx="1607185" cy="119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2400" spc="-1200" dirty="0">
                <a:solidFill>
                  <a:srgbClr val="008000"/>
                </a:solidFill>
                <a:latin typeface="Cambria Math"/>
                <a:cs typeface="Cambria Math"/>
              </a:rPr>
              <a:t>𝑭𝑭</a:t>
            </a:r>
            <a:r>
              <a:rPr sz="2625" spc="-1312" baseline="-15873" dirty="0">
                <a:solidFill>
                  <a:srgbClr val="008000"/>
                </a:solidFill>
                <a:latin typeface="Cambria Math"/>
                <a:cs typeface="Cambria Math"/>
              </a:rPr>
              <a:t>𝒖𝒖 </a:t>
            </a:r>
            <a:r>
              <a:rPr sz="2625" spc="-292" baseline="-15873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ct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r 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of community  membership 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str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eng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s 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f</a:t>
            </a:r>
            <a:r>
              <a:rPr sz="1800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900" dirty="0">
                <a:solidFill>
                  <a:srgbClr val="008000"/>
                </a:solidFill>
                <a:latin typeface="Cambria Math"/>
                <a:cs typeface="Cambria Math"/>
              </a:rPr>
              <a:t>𝒖𝒖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96041" y="2062352"/>
            <a:ext cx="777240" cy="318135"/>
          </a:xfrm>
          <a:custGeom>
            <a:avLst/>
            <a:gdLst/>
            <a:ahLst/>
            <a:cxnLst/>
            <a:rect l="l" t="t" r="r" b="b"/>
            <a:pathLst>
              <a:path w="777239" h="318135">
                <a:moveTo>
                  <a:pt x="675690" y="0"/>
                </a:moveTo>
                <a:lnTo>
                  <a:pt x="671169" y="12890"/>
                </a:lnTo>
                <a:lnTo>
                  <a:pt x="689552" y="20870"/>
                </a:lnTo>
                <a:lnTo>
                  <a:pt x="705364" y="31915"/>
                </a:lnTo>
                <a:lnTo>
                  <a:pt x="729272" y="63207"/>
                </a:lnTo>
                <a:lnTo>
                  <a:pt x="743331" y="105414"/>
                </a:lnTo>
                <a:lnTo>
                  <a:pt x="748017" y="157213"/>
                </a:lnTo>
                <a:lnTo>
                  <a:pt x="746840" y="185224"/>
                </a:lnTo>
                <a:lnTo>
                  <a:pt x="737424" y="233526"/>
                </a:lnTo>
                <a:lnTo>
                  <a:pt x="718524" y="271255"/>
                </a:lnTo>
                <a:lnTo>
                  <a:pt x="689772" y="296706"/>
                </a:lnTo>
                <a:lnTo>
                  <a:pt x="671677" y="304723"/>
                </a:lnTo>
                <a:lnTo>
                  <a:pt x="675690" y="317614"/>
                </a:lnTo>
                <a:lnTo>
                  <a:pt x="719010" y="297299"/>
                </a:lnTo>
                <a:lnTo>
                  <a:pt x="750862" y="262115"/>
                </a:lnTo>
                <a:lnTo>
                  <a:pt x="770458" y="215003"/>
                </a:lnTo>
                <a:lnTo>
                  <a:pt x="776986" y="158889"/>
                </a:lnTo>
                <a:lnTo>
                  <a:pt x="775347" y="129771"/>
                </a:lnTo>
                <a:lnTo>
                  <a:pt x="762246" y="78165"/>
                </a:lnTo>
                <a:lnTo>
                  <a:pt x="736262" y="36152"/>
                </a:lnTo>
                <a:lnTo>
                  <a:pt x="698715" y="8315"/>
                </a:lnTo>
                <a:lnTo>
                  <a:pt x="675690" y="0"/>
                </a:lnTo>
                <a:close/>
              </a:path>
              <a:path w="777239" h="318135">
                <a:moveTo>
                  <a:pt x="101295" y="0"/>
                </a:moveTo>
                <a:lnTo>
                  <a:pt x="58080" y="20366"/>
                </a:lnTo>
                <a:lnTo>
                  <a:pt x="26200" y="55676"/>
                </a:lnTo>
                <a:lnTo>
                  <a:pt x="6551" y="102863"/>
                </a:lnTo>
                <a:lnTo>
                  <a:pt x="0" y="158889"/>
                </a:lnTo>
                <a:lnTo>
                  <a:pt x="1633" y="188072"/>
                </a:lnTo>
                <a:lnTo>
                  <a:pt x="14696" y="239683"/>
                </a:lnTo>
                <a:lnTo>
                  <a:pt x="40616" y="281565"/>
                </a:lnTo>
                <a:lnTo>
                  <a:pt x="78201" y="309315"/>
                </a:lnTo>
                <a:lnTo>
                  <a:pt x="101295" y="317614"/>
                </a:lnTo>
                <a:lnTo>
                  <a:pt x="105321" y="304723"/>
                </a:lnTo>
                <a:lnTo>
                  <a:pt x="87218" y="296706"/>
                </a:lnTo>
                <a:lnTo>
                  <a:pt x="71599" y="285549"/>
                </a:lnTo>
                <a:lnTo>
                  <a:pt x="47802" y="253822"/>
                </a:lnTo>
                <a:lnTo>
                  <a:pt x="33675" y="210661"/>
                </a:lnTo>
                <a:lnTo>
                  <a:pt x="28968" y="157213"/>
                </a:lnTo>
                <a:lnTo>
                  <a:pt x="30145" y="130118"/>
                </a:lnTo>
                <a:lnTo>
                  <a:pt x="39561" y="83109"/>
                </a:lnTo>
                <a:lnTo>
                  <a:pt x="58494" y="46026"/>
                </a:lnTo>
                <a:lnTo>
                  <a:pt x="87502" y="20870"/>
                </a:lnTo>
                <a:lnTo>
                  <a:pt x="105816" y="12890"/>
                </a:lnTo>
                <a:lnTo>
                  <a:pt x="1012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94935" y="1975103"/>
            <a:ext cx="57912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350" dirty="0">
                <a:solidFill>
                  <a:srgbClr val="0000FF"/>
                </a:solidFill>
                <a:latin typeface="Cambria Math"/>
                <a:cs typeface="Cambria Math"/>
              </a:rPr>
              <a:t>𝒖</a:t>
            </a:r>
            <a:r>
              <a:rPr sz="2700" spc="-1360" dirty="0">
                <a:solidFill>
                  <a:srgbClr val="0000FF"/>
                </a:solidFill>
                <a:latin typeface="Cambria Math"/>
                <a:cs typeface="Cambria Math"/>
              </a:rPr>
              <a:t>𝒖</a:t>
            </a:r>
            <a:r>
              <a:rPr sz="2700" dirty="0">
                <a:solidFill>
                  <a:srgbClr val="0000FF"/>
                </a:solidFill>
                <a:latin typeface="Cambria Math"/>
                <a:cs typeface="Cambria Math"/>
              </a:rPr>
              <a:t>, </a:t>
            </a:r>
            <a:r>
              <a:rPr sz="2700" spc="-15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700" spc="-1355" dirty="0">
                <a:solidFill>
                  <a:srgbClr val="0000FF"/>
                </a:solidFill>
                <a:latin typeface="Cambria Math"/>
                <a:cs typeface="Cambria Math"/>
              </a:rPr>
              <a:t>𝒗𝒗</a:t>
            </a:r>
            <a:endParaRPr sz="27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8635" y="1975103"/>
            <a:ext cx="5133340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2105" algn="l"/>
                <a:tab pos="1680845" algn="l"/>
              </a:tabLst>
            </a:pPr>
            <a:r>
              <a:rPr sz="2150" spc="430" dirty="0">
                <a:solidFill>
                  <a:srgbClr val="F0AD00"/>
                </a:solidFill>
                <a:latin typeface="Arial"/>
                <a:cs typeface="Arial"/>
              </a:rPr>
              <a:t>▪	</a:t>
            </a:r>
            <a:r>
              <a:rPr sz="2700" spc="-1350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2700" spc="-1345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2925" spc="-1455" baseline="-15669" dirty="0">
                <a:solidFill>
                  <a:srgbClr val="0000FF"/>
                </a:solidFill>
                <a:latin typeface="Cambria Math"/>
                <a:cs typeface="Cambria Math"/>
              </a:rPr>
              <a:t>𝑨𝑨</a:t>
            </a:r>
            <a:r>
              <a:rPr sz="2925" baseline="-15669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700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2700" spc="14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700" spc="-1355" dirty="0">
                <a:solidFill>
                  <a:srgbClr val="0000FF"/>
                </a:solidFill>
                <a:latin typeface="Cambria Math"/>
                <a:cs typeface="Cambria Math"/>
              </a:rPr>
              <a:t>𝟏𝟏</a:t>
            </a:r>
            <a:r>
              <a:rPr sz="2700" spc="-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700" dirty="0">
                <a:solidFill>
                  <a:srgbClr val="0000FF"/>
                </a:solidFill>
                <a:latin typeface="Cambria Math"/>
                <a:cs typeface="Cambria Math"/>
              </a:rPr>
              <a:t>− </a:t>
            </a:r>
            <a:r>
              <a:rPr sz="2700" spc="-1355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2700" spc="-1350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2700" spc="-1355" dirty="0">
                <a:solidFill>
                  <a:srgbClr val="0000FF"/>
                </a:solidFill>
                <a:latin typeface="Cambria Math"/>
                <a:cs typeface="Cambria Math"/>
              </a:rPr>
              <a:t>𝐱</a:t>
            </a:r>
            <a:r>
              <a:rPr sz="2700" spc="-1360" dirty="0">
                <a:solidFill>
                  <a:srgbClr val="0000FF"/>
                </a:solidFill>
                <a:latin typeface="Cambria Math"/>
                <a:cs typeface="Cambria Math"/>
              </a:rPr>
              <a:t>𝐱</a:t>
            </a:r>
            <a:r>
              <a:rPr sz="2700" spc="-1190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2700" spc="-1185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2700" spc="-10" dirty="0">
                <a:solidFill>
                  <a:srgbClr val="0000FF"/>
                </a:solidFill>
                <a:latin typeface="Cambria Math"/>
                <a:cs typeface="Cambria Math"/>
              </a:rPr>
              <a:t>(</a:t>
            </a:r>
            <a:r>
              <a:rPr sz="2700" dirty="0">
                <a:solidFill>
                  <a:srgbClr val="0000FF"/>
                </a:solidFill>
                <a:latin typeface="Cambria Math"/>
                <a:cs typeface="Cambria Math"/>
              </a:rPr>
              <a:t>−</a:t>
            </a:r>
            <a:r>
              <a:rPr sz="2700" spc="-1350" dirty="0">
                <a:solidFill>
                  <a:srgbClr val="0000FF"/>
                </a:solidFill>
                <a:latin typeface="Cambria Math"/>
                <a:cs typeface="Cambria Math"/>
              </a:rPr>
              <a:t>𝑭𝑭</a:t>
            </a:r>
            <a:r>
              <a:rPr sz="2925" spc="-1327" baseline="-15669" dirty="0">
                <a:solidFill>
                  <a:srgbClr val="0000FF"/>
                </a:solidFill>
                <a:latin typeface="Cambria Math"/>
                <a:cs typeface="Cambria Math"/>
              </a:rPr>
              <a:t>𝒖𝒖𝑨𝑨 </a:t>
            </a:r>
            <a:r>
              <a:rPr sz="2925" spc="120" baseline="-15669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700" spc="-5" dirty="0">
                <a:solidFill>
                  <a:srgbClr val="0000FF"/>
                </a:solidFill>
                <a:latin typeface="Cambria Math"/>
                <a:cs typeface="Cambria Math"/>
              </a:rPr>
              <a:t>⋅</a:t>
            </a:r>
            <a:r>
              <a:rPr sz="2700" spc="1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700" spc="-1350" dirty="0">
                <a:solidFill>
                  <a:srgbClr val="0000FF"/>
                </a:solidFill>
                <a:latin typeface="Cambria Math"/>
                <a:cs typeface="Cambria Math"/>
              </a:rPr>
              <a:t>𝑭𝑭</a:t>
            </a:r>
            <a:r>
              <a:rPr sz="2925" spc="-1455" baseline="-18518" dirty="0">
                <a:solidFill>
                  <a:srgbClr val="0000FF"/>
                </a:solidFill>
                <a:latin typeface="Cambria Math"/>
                <a:cs typeface="Cambria Math"/>
              </a:rPr>
              <a:t>𝒗</a:t>
            </a:r>
            <a:r>
              <a:rPr sz="2925" spc="-1462" baseline="-18518" dirty="0">
                <a:solidFill>
                  <a:srgbClr val="0000FF"/>
                </a:solidFill>
                <a:latin typeface="Cambria Math"/>
                <a:cs typeface="Cambria Math"/>
              </a:rPr>
              <a:t>𝒗</a:t>
            </a:r>
            <a:r>
              <a:rPr sz="2925" spc="-1455" baseline="-18518" dirty="0">
                <a:solidFill>
                  <a:srgbClr val="0000FF"/>
                </a:solidFill>
                <a:latin typeface="Cambria Math"/>
                <a:cs typeface="Cambria Math"/>
              </a:rPr>
              <a:t>𝑨</a:t>
            </a:r>
            <a:r>
              <a:rPr sz="2925" spc="-1335" baseline="-18518" dirty="0">
                <a:solidFill>
                  <a:srgbClr val="0000FF"/>
                </a:solidFill>
                <a:latin typeface="Cambria Math"/>
                <a:cs typeface="Cambria Math"/>
              </a:rPr>
              <a:t>𝑨</a:t>
            </a:r>
            <a:r>
              <a:rPr sz="2700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endParaRPr sz="27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81092" y="5227142"/>
            <a:ext cx="692150" cy="282575"/>
          </a:xfrm>
          <a:custGeom>
            <a:avLst/>
            <a:gdLst/>
            <a:ahLst/>
            <a:cxnLst/>
            <a:rect l="l" t="t" r="r" b="b"/>
            <a:pathLst>
              <a:path w="692150" h="282575">
                <a:moveTo>
                  <a:pt x="601624" y="0"/>
                </a:moveTo>
                <a:lnTo>
                  <a:pt x="597611" y="11455"/>
                </a:lnTo>
                <a:lnTo>
                  <a:pt x="613953" y="18551"/>
                </a:lnTo>
                <a:lnTo>
                  <a:pt x="628007" y="28371"/>
                </a:lnTo>
                <a:lnTo>
                  <a:pt x="656540" y="73880"/>
                </a:lnTo>
                <a:lnTo>
                  <a:pt x="664870" y="115661"/>
                </a:lnTo>
                <a:lnTo>
                  <a:pt x="665911" y="139750"/>
                </a:lnTo>
                <a:lnTo>
                  <a:pt x="664866" y="164649"/>
                </a:lnTo>
                <a:lnTo>
                  <a:pt x="656498" y="207587"/>
                </a:lnTo>
                <a:lnTo>
                  <a:pt x="628019" y="253828"/>
                </a:lnTo>
                <a:lnTo>
                  <a:pt x="598055" y="270865"/>
                </a:lnTo>
                <a:lnTo>
                  <a:pt x="601624" y="282320"/>
                </a:lnTo>
                <a:lnTo>
                  <a:pt x="640133" y="264263"/>
                </a:lnTo>
                <a:lnTo>
                  <a:pt x="668451" y="232994"/>
                </a:lnTo>
                <a:lnTo>
                  <a:pt x="685860" y="191111"/>
                </a:lnTo>
                <a:lnTo>
                  <a:pt x="691667" y="141236"/>
                </a:lnTo>
                <a:lnTo>
                  <a:pt x="690212" y="115357"/>
                </a:lnTo>
                <a:lnTo>
                  <a:pt x="678567" y="69479"/>
                </a:lnTo>
                <a:lnTo>
                  <a:pt x="655466" y="32129"/>
                </a:lnTo>
                <a:lnTo>
                  <a:pt x="622091" y="7391"/>
                </a:lnTo>
                <a:lnTo>
                  <a:pt x="601624" y="0"/>
                </a:lnTo>
                <a:close/>
              </a:path>
              <a:path w="692150" h="282575">
                <a:moveTo>
                  <a:pt x="90030" y="0"/>
                </a:moveTo>
                <a:lnTo>
                  <a:pt x="51617" y="18100"/>
                </a:lnTo>
                <a:lnTo>
                  <a:pt x="23291" y="49479"/>
                </a:lnTo>
                <a:lnTo>
                  <a:pt x="5821" y="91438"/>
                </a:lnTo>
                <a:lnTo>
                  <a:pt x="0" y="141236"/>
                </a:lnTo>
                <a:lnTo>
                  <a:pt x="1450" y="167173"/>
                </a:lnTo>
                <a:lnTo>
                  <a:pt x="13056" y="213051"/>
                </a:lnTo>
                <a:lnTo>
                  <a:pt x="36098" y="250279"/>
                </a:lnTo>
                <a:lnTo>
                  <a:pt x="69503" y="274944"/>
                </a:lnTo>
                <a:lnTo>
                  <a:pt x="90030" y="282320"/>
                </a:lnTo>
                <a:lnTo>
                  <a:pt x="93611" y="270865"/>
                </a:lnTo>
                <a:lnTo>
                  <a:pt x="77521" y="263743"/>
                </a:lnTo>
                <a:lnTo>
                  <a:pt x="63636" y="253828"/>
                </a:lnTo>
                <a:lnTo>
                  <a:pt x="35156" y="207587"/>
                </a:lnTo>
                <a:lnTo>
                  <a:pt x="26788" y="164649"/>
                </a:lnTo>
                <a:lnTo>
                  <a:pt x="25742" y="139750"/>
                </a:lnTo>
                <a:lnTo>
                  <a:pt x="26788" y="115661"/>
                </a:lnTo>
                <a:lnTo>
                  <a:pt x="35156" y="73880"/>
                </a:lnTo>
                <a:lnTo>
                  <a:pt x="63749" y="28371"/>
                </a:lnTo>
                <a:lnTo>
                  <a:pt x="94056" y="11455"/>
                </a:lnTo>
                <a:lnTo>
                  <a:pt x="90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53732" y="5183225"/>
            <a:ext cx="1872614" cy="368300"/>
          </a:xfrm>
          <a:custGeom>
            <a:avLst/>
            <a:gdLst/>
            <a:ahLst/>
            <a:cxnLst/>
            <a:rect l="l" t="t" r="r" b="b"/>
            <a:pathLst>
              <a:path w="1872615" h="368300">
                <a:moveTo>
                  <a:pt x="1775777" y="0"/>
                </a:moveTo>
                <a:lnTo>
                  <a:pt x="1772056" y="12204"/>
                </a:lnTo>
                <a:lnTo>
                  <a:pt x="1788973" y="20977"/>
                </a:lnTo>
                <a:lnTo>
                  <a:pt x="1803701" y="33748"/>
                </a:lnTo>
                <a:lnTo>
                  <a:pt x="1826602" y="71285"/>
                </a:lnTo>
                <a:lnTo>
                  <a:pt x="1840501" y="122301"/>
                </a:lnTo>
                <a:lnTo>
                  <a:pt x="1845132" y="184251"/>
                </a:lnTo>
                <a:lnTo>
                  <a:pt x="1843974" y="216522"/>
                </a:lnTo>
                <a:lnTo>
                  <a:pt x="1834711" y="272891"/>
                </a:lnTo>
                <a:lnTo>
                  <a:pt x="1816244" y="317722"/>
                </a:lnTo>
                <a:lnTo>
                  <a:pt x="1788973" y="347226"/>
                </a:lnTo>
                <a:lnTo>
                  <a:pt x="1772056" y="355993"/>
                </a:lnTo>
                <a:lnTo>
                  <a:pt x="1775777" y="368198"/>
                </a:lnTo>
                <a:lnTo>
                  <a:pt x="1816892" y="346286"/>
                </a:lnTo>
                <a:lnTo>
                  <a:pt x="1847367" y="304952"/>
                </a:lnTo>
                <a:lnTo>
                  <a:pt x="1866226" y="249212"/>
                </a:lnTo>
                <a:lnTo>
                  <a:pt x="1872513" y="184099"/>
                </a:lnTo>
                <a:lnTo>
                  <a:pt x="1870941" y="150371"/>
                </a:lnTo>
                <a:lnTo>
                  <a:pt x="1858368" y="89944"/>
                </a:lnTo>
                <a:lnTo>
                  <a:pt x="1833457" y="40155"/>
                </a:lnTo>
                <a:lnTo>
                  <a:pt x="1797666" y="8532"/>
                </a:lnTo>
                <a:lnTo>
                  <a:pt x="1775777" y="0"/>
                </a:lnTo>
                <a:close/>
              </a:path>
              <a:path w="1872615" h="368300">
                <a:moveTo>
                  <a:pt x="96735" y="0"/>
                </a:moveTo>
                <a:lnTo>
                  <a:pt x="55616" y="2191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099"/>
                </a:lnTo>
                <a:lnTo>
                  <a:pt x="1571" y="217827"/>
                </a:lnTo>
                <a:lnTo>
                  <a:pt x="14144" y="278253"/>
                </a:lnTo>
                <a:lnTo>
                  <a:pt x="39050" y="328045"/>
                </a:lnTo>
                <a:lnTo>
                  <a:pt x="74845" y="359671"/>
                </a:lnTo>
                <a:lnTo>
                  <a:pt x="96735" y="368198"/>
                </a:lnTo>
                <a:lnTo>
                  <a:pt x="100457" y="355993"/>
                </a:lnTo>
                <a:lnTo>
                  <a:pt x="83540" y="347226"/>
                </a:lnTo>
                <a:lnTo>
                  <a:pt x="68811" y="334468"/>
                </a:lnTo>
                <a:lnTo>
                  <a:pt x="45910" y="296989"/>
                </a:lnTo>
                <a:lnTo>
                  <a:pt x="32011" y="246068"/>
                </a:lnTo>
                <a:lnTo>
                  <a:pt x="27386" y="184099"/>
                </a:lnTo>
                <a:lnTo>
                  <a:pt x="28538" y="151909"/>
                </a:lnTo>
                <a:lnTo>
                  <a:pt x="37802" y="95426"/>
                </a:lnTo>
                <a:lnTo>
                  <a:pt x="56269" y="50518"/>
                </a:lnTo>
                <a:lnTo>
                  <a:pt x="83540" y="20977"/>
                </a:lnTo>
                <a:lnTo>
                  <a:pt x="100457" y="12204"/>
                </a:lnTo>
                <a:lnTo>
                  <a:pt x="96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7672" y="5227142"/>
            <a:ext cx="692150" cy="282575"/>
          </a:xfrm>
          <a:custGeom>
            <a:avLst/>
            <a:gdLst/>
            <a:ahLst/>
            <a:cxnLst/>
            <a:rect l="l" t="t" r="r" b="b"/>
            <a:pathLst>
              <a:path w="692150" h="282575">
                <a:moveTo>
                  <a:pt x="601624" y="0"/>
                </a:moveTo>
                <a:lnTo>
                  <a:pt x="597611" y="11455"/>
                </a:lnTo>
                <a:lnTo>
                  <a:pt x="613953" y="18551"/>
                </a:lnTo>
                <a:lnTo>
                  <a:pt x="628007" y="28371"/>
                </a:lnTo>
                <a:lnTo>
                  <a:pt x="656540" y="73880"/>
                </a:lnTo>
                <a:lnTo>
                  <a:pt x="664870" y="115661"/>
                </a:lnTo>
                <a:lnTo>
                  <a:pt x="665911" y="139750"/>
                </a:lnTo>
                <a:lnTo>
                  <a:pt x="664866" y="164649"/>
                </a:lnTo>
                <a:lnTo>
                  <a:pt x="656498" y="207587"/>
                </a:lnTo>
                <a:lnTo>
                  <a:pt x="628019" y="253828"/>
                </a:lnTo>
                <a:lnTo>
                  <a:pt x="598055" y="270865"/>
                </a:lnTo>
                <a:lnTo>
                  <a:pt x="601624" y="282320"/>
                </a:lnTo>
                <a:lnTo>
                  <a:pt x="640133" y="264263"/>
                </a:lnTo>
                <a:lnTo>
                  <a:pt x="668451" y="232994"/>
                </a:lnTo>
                <a:lnTo>
                  <a:pt x="685860" y="191111"/>
                </a:lnTo>
                <a:lnTo>
                  <a:pt x="691667" y="141236"/>
                </a:lnTo>
                <a:lnTo>
                  <a:pt x="690212" y="115357"/>
                </a:lnTo>
                <a:lnTo>
                  <a:pt x="678567" y="69479"/>
                </a:lnTo>
                <a:lnTo>
                  <a:pt x="655466" y="32129"/>
                </a:lnTo>
                <a:lnTo>
                  <a:pt x="622091" y="7391"/>
                </a:lnTo>
                <a:lnTo>
                  <a:pt x="601624" y="0"/>
                </a:lnTo>
                <a:close/>
              </a:path>
              <a:path w="692150" h="282575">
                <a:moveTo>
                  <a:pt x="90043" y="0"/>
                </a:moveTo>
                <a:lnTo>
                  <a:pt x="51619" y="18100"/>
                </a:lnTo>
                <a:lnTo>
                  <a:pt x="23291" y="49479"/>
                </a:lnTo>
                <a:lnTo>
                  <a:pt x="5821" y="91438"/>
                </a:lnTo>
                <a:lnTo>
                  <a:pt x="0" y="141236"/>
                </a:lnTo>
                <a:lnTo>
                  <a:pt x="1450" y="167173"/>
                </a:lnTo>
                <a:lnTo>
                  <a:pt x="13056" y="213051"/>
                </a:lnTo>
                <a:lnTo>
                  <a:pt x="36098" y="250279"/>
                </a:lnTo>
                <a:lnTo>
                  <a:pt x="69508" y="274944"/>
                </a:lnTo>
                <a:lnTo>
                  <a:pt x="90043" y="282320"/>
                </a:lnTo>
                <a:lnTo>
                  <a:pt x="93611" y="270865"/>
                </a:lnTo>
                <a:lnTo>
                  <a:pt x="77521" y="263743"/>
                </a:lnTo>
                <a:lnTo>
                  <a:pt x="63636" y="253828"/>
                </a:lnTo>
                <a:lnTo>
                  <a:pt x="35156" y="207587"/>
                </a:lnTo>
                <a:lnTo>
                  <a:pt x="26788" y="164649"/>
                </a:lnTo>
                <a:lnTo>
                  <a:pt x="25742" y="139750"/>
                </a:lnTo>
                <a:lnTo>
                  <a:pt x="26788" y="115661"/>
                </a:lnTo>
                <a:lnTo>
                  <a:pt x="35156" y="73880"/>
                </a:lnTo>
                <a:lnTo>
                  <a:pt x="63749" y="28371"/>
                </a:lnTo>
                <a:lnTo>
                  <a:pt x="94056" y="11455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18635" y="2466340"/>
            <a:ext cx="5093335" cy="311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marR="643255" indent="-274320">
              <a:lnSpc>
                <a:spcPts val="2590"/>
              </a:lnSpc>
              <a:buClr>
                <a:srgbClr val="60B5CC"/>
              </a:buClr>
              <a:buFont typeface="Microsoft Sans Serif"/>
              <a:buChar char="▪"/>
              <a:tabLst>
                <a:tab pos="624840" algn="l"/>
                <a:tab pos="625475" algn="l"/>
              </a:tabLst>
            </a:pPr>
            <a:r>
              <a:rPr sz="2400" b="1" spc="-10" dirty="0">
                <a:latin typeface="Calibri"/>
                <a:cs typeface="Calibri"/>
              </a:rPr>
              <a:t>Probability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connection is  proportional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product </a:t>
            </a:r>
            <a:r>
              <a:rPr sz="2400" b="1" dirty="0">
                <a:latin typeface="Calibri"/>
                <a:cs typeface="Calibri"/>
              </a:rPr>
              <a:t>of  </a:t>
            </a:r>
            <a:r>
              <a:rPr sz="2400" b="1" spc="-10" dirty="0">
                <a:latin typeface="Calibri"/>
                <a:cs typeface="Calibri"/>
              </a:rPr>
              <a:t>strengths</a:t>
            </a:r>
            <a:endParaRPr sz="2400">
              <a:latin typeface="Calibri"/>
              <a:cs typeface="Calibri"/>
            </a:endParaRPr>
          </a:p>
          <a:p>
            <a:pPr marL="890269" marR="290830" lvl="1" indent="-228600">
              <a:lnSpc>
                <a:spcPct val="90300"/>
              </a:lnSpc>
              <a:spcBef>
                <a:spcPts val="459"/>
              </a:spcBef>
              <a:buClr>
                <a:srgbClr val="E66C7D"/>
              </a:buClr>
              <a:buFont typeface="Microsoft Sans Serif"/>
              <a:buChar char="▪"/>
              <a:tabLst>
                <a:tab pos="890905" algn="l"/>
              </a:tabLst>
            </a:pPr>
            <a:r>
              <a:rPr sz="2000" b="1" dirty="0">
                <a:latin typeface="Calibri"/>
                <a:cs typeface="Calibri"/>
              </a:rPr>
              <a:t>Notice: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one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nodes </a:t>
            </a:r>
            <a:r>
              <a:rPr sz="2000" spc="-5" dirty="0">
                <a:latin typeface="Calibri"/>
                <a:cs typeface="Calibri"/>
              </a:rPr>
              <a:t>doesn’t 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elo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the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mm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00" dirty="0">
                <a:latin typeface="Cambria Math"/>
                <a:cs typeface="Cambria Math"/>
              </a:rPr>
              <a:t>𝑨𝑨</a:t>
            </a:r>
            <a:r>
              <a:rPr sz="2000" spc="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1220" dirty="0">
                <a:latin typeface="Cambria Math"/>
                <a:cs typeface="Cambria Math"/>
              </a:rPr>
              <a:t>𝐹𝐹</a:t>
            </a:r>
            <a:r>
              <a:rPr sz="2175" spc="-930" baseline="-15325" dirty="0">
                <a:latin typeface="Cambria Math"/>
                <a:cs typeface="Cambria Math"/>
              </a:rPr>
              <a:t>𝑢𝑢𝑢</a:t>
            </a:r>
            <a:r>
              <a:rPr sz="2175" spc="-682" baseline="-15325" dirty="0">
                <a:latin typeface="Cambria Math"/>
                <a:cs typeface="Cambria Math"/>
              </a:rPr>
              <a:t>𝑢 </a:t>
            </a:r>
            <a:r>
              <a:rPr sz="2175" spc="23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0</a:t>
            </a:r>
            <a:r>
              <a:rPr sz="2000" dirty="0">
                <a:latin typeface="Calibri"/>
                <a:cs typeface="Calibri"/>
              </a:rPr>
              <a:t>) th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000" dirty="0">
                <a:latin typeface="Cambria Math"/>
                <a:cs typeface="Cambria Math"/>
              </a:rPr>
              <a:t>𝑷𝑷</a:t>
            </a:r>
            <a:r>
              <a:rPr sz="2175" spc="-1080" baseline="-15325" dirty="0">
                <a:latin typeface="Cambria Math"/>
                <a:cs typeface="Cambria Math"/>
              </a:rPr>
              <a:t>𝑨</a:t>
            </a:r>
            <a:r>
              <a:rPr sz="2175" spc="-989" baseline="-15325" dirty="0">
                <a:latin typeface="Cambria Math"/>
                <a:cs typeface="Cambria Math"/>
              </a:rPr>
              <a:t>𝑨</a:t>
            </a:r>
            <a:r>
              <a:rPr sz="2000" spc="-5" dirty="0">
                <a:latin typeface="Cambria Math"/>
                <a:cs typeface="Cambria Math"/>
              </a:rPr>
              <a:t>(</a:t>
            </a:r>
            <a:r>
              <a:rPr sz="2000" spc="-1000" dirty="0">
                <a:latin typeface="Cambria Math"/>
                <a:cs typeface="Cambria Math"/>
              </a:rPr>
              <a:t>𝒖</a:t>
            </a:r>
            <a:r>
              <a:rPr sz="2000" spc="-1010" dirty="0">
                <a:latin typeface="Cambria Math"/>
                <a:cs typeface="Cambria Math"/>
              </a:rPr>
              <a:t>𝒖</a:t>
            </a:r>
            <a:r>
              <a:rPr sz="2000" dirty="0">
                <a:latin typeface="Cambria Math"/>
                <a:cs typeface="Cambria Math"/>
              </a:rPr>
              <a:t>,</a:t>
            </a:r>
            <a:r>
              <a:rPr sz="2000" spc="-120" dirty="0">
                <a:latin typeface="Cambria Math"/>
                <a:cs typeface="Cambria Math"/>
              </a:rPr>
              <a:t> </a:t>
            </a:r>
            <a:r>
              <a:rPr sz="2000" spc="-1000" dirty="0">
                <a:latin typeface="Cambria Math"/>
                <a:cs typeface="Cambria Math"/>
              </a:rPr>
              <a:t>𝒗</a:t>
            </a:r>
            <a:r>
              <a:rPr sz="2000" spc="-1005" dirty="0">
                <a:latin typeface="Cambria Math"/>
                <a:cs typeface="Cambria Math"/>
              </a:rPr>
              <a:t>𝒗</a:t>
            </a:r>
            <a:r>
              <a:rPr sz="2000" dirty="0">
                <a:latin typeface="Cambria Math"/>
                <a:cs typeface="Cambria Math"/>
              </a:rPr>
              <a:t>)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spc="-1000" dirty="0">
                <a:latin typeface="Cambria Math"/>
                <a:cs typeface="Cambria Math"/>
              </a:rPr>
              <a:t>𝟎𝟎</a:t>
            </a:r>
            <a:endParaRPr sz="2000">
              <a:latin typeface="Cambria Math"/>
              <a:cs typeface="Cambria Math"/>
            </a:endParaRPr>
          </a:p>
          <a:p>
            <a:pPr marL="332740" indent="-320040">
              <a:lnSpc>
                <a:spcPts val="2700"/>
              </a:lnSpc>
              <a:buClr>
                <a:srgbClr val="F0AD00"/>
              </a:buClr>
              <a:buSzPct val="79629"/>
              <a:buFont typeface="Arial"/>
              <a:buChar char="▪"/>
              <a:tabLst>
                <a:tab pos="332105" algn="l"/>
                <a:tab pos="332740" algn="l"/>
              </a:tabLst>
            </a:pPr>
            <a:r>
              <a:rPr sz="2700" spc="-15" dirty="0">
                <a:latin typeface="Calibri"/>
                <a:cs typeface="Calibri"/>
              </a:rPr>
              <a:t>Prob.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b="1" spc="-15" dirty="0">
                <a:solidFill>
                  <a:srgbClr val="008000"/>
                </a:solidFill>
                <a:latin typeface="Calibri"/>
                <a:cs typeface="Calibri"/>
              </a:rPr>
              <a:t>at </a:t>
            </a:r>
            <a:r>
              <a:rPr sz="2700" b="1" spc="-10" dirty="0">
                <a:solidFill>
                  <a:srgbClr val="008000"/>
                </a:solidFill>
                <a:latin typeface="Calibri"/>
                <a:cs typeface="Calibri"/>
              </a:rPr>
              <a:t>least </a:t>
            </a:r>
            <a:r>
              <a:rPr sz="2700" b="1" spc="-5" dirty="0">
                <a:solidFill>
                  <a:srgbClr val="008000"/>
                </a:solidFill>
                <a:latin typeface="Calibri"/>
                <a:cs typeface="Calibri"/>
              </a:rPr>
              <a:t>one </a:t>
            </a:r>
            <a:r>
              <a:rPr sz="2700" spc="-5" dirty="0">
                <a:latin typeface="Calibri"/>
                <a:cs typeface="Calibri"/>
              </a:rPr>
              <a:t>common</a:t>
            </a:r>
            <a:endParaRPr sz="2700">
              <a:latin typeface="Calibri"/>
              <a:cs typeface="Calibri"/>
            </a:endParaRPr>
          </a:p>
          <a:p>
            <a:pPr marL="332105">
              <a:lnSpc>
                <a:spcPts val="3080"/>
              </a:lnSpc>
            </a:pPr>
            <a:r>
              <a:rPr sz="2700" spc="-5" dirty="0">
                <a:latin typeface="Calibri"/>
                <a:cs typeface="Calibri"/>
              </a:rPr>
              <a:t>community </a:t>
            </a:r>
            <a:r>
              <a:rPr sz="2700" spc="-1355" dirty="0">
                <a:solidFill>
                  <a:srgbClr val="0000FF"/>
                </a:solidFill>
                <a:latin typeface="Cambria Math"/>
                <a:cs typeface="Cambria Math"/>
              </a:rPr>
              <a:t>𝑪𝑪</a:t>
            </a:r>
            <a:r>
              <a:rPr sz="2700" spc="-7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700" spc="-10" dirty="0">
                <a:latin typeface="Calibri"/>
                <a:cs typeface="Calibri"/>
              </a:rPr>
              <a:t>links </a:t>
            </a: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two  </a:t>
            </a:r>
            <a:r>
              <a:rPr sz="2700" spc="-5" dirty="0">
                <a:latin typeface="Calibri"/>
                <a:cs typeface="Calibri"/>
              </a:rPr>
              <a:t>nodes:</a:t>
            </a:r>
            <a:endParaRPr sz="2700">
              <a:latin typeface="Calibri"/>
              <a:cs typeface="Calibri"/>
            </a:endParaRPr>
          </a:p>
          <a:p>
            <a:pPr marL="350520">
              <a:lnSpc>
                <a:spcPct val="100000"/>
              </a:lnSpc>
              <a:spcBef>
                <a:spcPts val="610"/>
              </a:spcBef>
              <a:tabLst>
                <a:tab pos="624840" algn="l"/>
                <a:tab pos="962025" algn="l"/>
                <a:tab pos="1664335" algn="l"/>
              </a:tabLst>
            </a:pPr>
            <a:r>
              <a:rPr sz="2400" spc="245" dirty="0">
                <a:solidFill>
                  <a:srgbClr val="60B5CC"/>
                </a:solidFill>
                <a:latin typeface="Microsoft Sans Serif"/>
                <a:cs typeface="Microsoft Sans Serif"/>
              </a:rPr>
              <a:t>▪	</a:t>
            </a:r>
            <a:r>
              <a:rPr sz="2400" spc="-1200" dirty="0">
                <a:latin typeface="Cambria Math"/>
                <a:cs typeface="Cambria Math"/>
              </a:rPr>
              <a:t>𝑷𝑷	𝒖</a:t>
            </a:r>
            <a:r>
              <a:rPr sz="2400" spc="-1205" dirty="0">
                <a:latin typeface="Cambria Math"/>
                <a:cs typeface="Cambria Math"/>
              </a:rPr>
              <a:t>𝒖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𝒗𝒗</a:t>
            </a:r>
            <a:r>
              <a:rPr sz="2400" dirty="0">
                <a:latin typeface="Cambria Math"/>
                <a:cs typeface="Cambria Math"/>
              </a:rPr>
              <a:t>	=</a:t>
            </a:r>
            <a:r>
              <a:rPr sz="2400" spc="12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𝟏𝟏</a:t>
            </a:r>
            <a:r>
              <a:rPr sz="2400" spc="1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−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3600" spc="-7" baseline="2314" dirty="0">
                <a:latin typeface="Cambria Math"/>
                <a:cs typeface="Cambria Math"/>
              </a:rPr>
              <a:t>∏</a:t>
            </a:r>
            <a:r>
              <a:rPr sz="2625" spc="-1312" baseline="-19047" dirty="0">
                <a:latin typeface="Cambria Math"/>
                <a:cs typeface="Cambria Math"/>
              </a:rPr>
              <a:t>𝑪𝑪</a:t>
            </a:r>
            <a:r>
              <a:rPr sz="2625" baseline="-19047" dirty="0">
                <a:latin typeface="Cambria Math"/>
                <a:cs typeface="Cambria Math"/>
              </a:rPr>
              <a:t> </a:t>
            </a:r>
            <a:r>
              <a:rPr sz="2625" spc="30" baseline="-19047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𝟏𝟏</a:t>
            </a:r>
            <a:r>
              <a:rPr sz="2400" dirty="0">
                <a:latin typeface="Cambria Math"/>
                <a:cs typeface="Cambria Math"/>
              </a:rPr>
              <a:t> −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spc="-1200" dirty="0">
                <a:latin typeface="Cambria Math"/>
                <a:cs typeface="Cambria Math"/>
              </a:rPr>
              <a:t>𝑷</a:t>
            </a:r>
            <a:r>
              <a:rPr sz="2400" spc="-1205" dirty="0">
                <a:latin typeface="Cambria Math"/>
                <a:cs typeface="Cambria Math"/>
              </a:rPr>
              <a:t>𝑷</a:t>
            </a:r>
            <a:r>
              <a:rPr sz="2625" spc="-1312" baseline="-15873" dirty="0">
                <a:latin typeface="Cambria Math"/>
                <a:cs typeface="Cambria Math"/>
              </a:rPr>
              <a:t>𝑪𝑪</a:t>
            </a:r>
            <a:r>
              <a:rPr sz="2625" baseline="-15873" dirty="0">
                <a:latin typeface="Cambria Math"/>
                <a:cs typeface="Cambria Math"/>
              </a:rPr>
              <a:t> </a:t>
            </a:r>
            <a:r>
              <a:rPr sz="2625" spc="44" baseline="-15873" dirty="0">
                <a:latin typeface="Cambria Math"/>
                <a:cs typeface="Cambria Math"/>
              </a:rPr>
              <a:t> </a:t>
            </a:r>
            <a:r>
              <a:rPr sz="2400" spc="-1200" dirty="0">
                <a:latin typeface="Cambria Math"/>
                <a:cs typeface="Cambria Math"/>
              </a:rPr>
              <a:t>𝒖</a:t>
            </a:r>
            <a:r>
              <a:rPr sz="2400" spc="-1205" dirty="0">
                <a:latin typeface="Cambria Math"/>
                <a:cs typeface="Cambria Math"/>
              </a:rPr>
              <a:t>𝒖</a:t>
            </a:r>
            <a:r>
              <a:rPr sz="2400" dirty="0">
                <a:latin typeface="Cambria Math"/>
                <a:cs typeface="Cambria Math"/>
              </a:rPr>
              <a:t>, 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𝒗𝒗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0351" y="6720840"/>
            <a:ext cx="521334" cy="128270"/>
          </a:xfrm>
          <a:custGeom>
            <a:avLst/>
            <a:gdLst/>
            <a:ahLst/>
            <a:cxnLst/>
            <a:rect l="l" t="t" r="r" b="b"/>
            <a:pathLst>
              <a:path w="521334" h="128270">
                <a:moveTo>
                  <a:pt x="0" y="128015"/>
                </a:moveTo>
                <a:lnTo>
                  <a:pt x="521208" y="128015"/>
                </a:lnTo>
                <a:lnTo>
                  <a:pt x="521208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03903" y="6729983"/>
            <a:ext cx="1454150" cy="128270"/>
          </a:xfrm>
          <a:custGeom>
            <a:avLst/>
            <a:gdLst/>
            <a:ahLst/>
            <a:cxnLst/>
            <a:rect l="l" t="t" r="r" b="b"/>
            <a:pathLst>
              <a:path w="1454150" h="128270">
                <a:moveTo>
                  <a:pt x="0" y="128016"/>
                </a:moveTo>
                <a:lnTo>
                  <a:pt x="1453896" y="128016"/>
                </a:lnTo>
                <a:lnTo>
                  <a:pt x="1453896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27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90" y="1454606"/>
            <a:ext cx="8680585" cy="52489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091"/>
            <a:ext cx="5608320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12671"/>
            <a:ext cx="790130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Community </a:t>
            </a:r>
            <a:r>
              <a:rPr b="0" spc="-1600" dirty="0">
                <a:solidFill>
                  <a:srgbClr val="0000FF"/>
                </a:solidFill>
                <a:latin typeface="Cambria Math"/>
                <a:cs typeface="Cambria Math"/>
              </a:rPr>
              <a:t>𝑨𝑨</a:t>
            </a:r>
            <a:r>
              <a:rPr b="0" spc="-22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links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nodes </a:t>
            </a:r>
            <a:r>
              <a:rPr b="0" spc="-1285" dirty="0">
                <a:solidFill>
                  <a:srgbClr val="000000"/>
                </a:solidFill>
                <a:latin typeface="Cambria Math"/>
                <a:cs typeface="Cambria Math"/>
              </a:rPr>
              <a:t>𝒖𝒖,</a:t>
            </a:r>
            <a:r>
              <a:rPr b="0" spc="-34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600" dirty="0">
                <a:solidFill>
                  <a:srgbClr val="000000"/>
                </a:solidFill>
                <a:latin typeface="Cambria Math"/>
                <a:cs typeface="Cambria Math"/>
              </a:rPr>
              <a:t>𝒗𝒗 </a:t>
            </a:r>
            <a:r>
              <a:rPr b="0" spc="-6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independently: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8055" y="1751723"/>
            <a:ext cx="50101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3200" spc="-1610" dirty="0">
                <a:solidFill>
                  <a:srgbClr val="0000FF"/>
                </a:solidFill>
                <a:latin typeface="Cambria Math"/>
                <a:cs typeface="Cambria Math"/>
              </a:rPr>
              <a:t>𝑷</a:t>
            </a:r>
            <a:r>
              <a:rPr sz="3450" spc="-1695" baseline="-15700" dirty="0">
                <a:solidFill>
                  <a:srgbClr val="0000FF"/>
                </a:solidFill>
                <a:latin typeface="Cambria Math"/>
                <a:cs typeface="Cambria Math"/>
              </a:rPr>
              <a:t>𝑨𝑨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0155" y="1854123"/>
            <a:ext cx="923925" cy="377190"/>
          </a:xfrm>
          <a:custGeom>
            <a:avLst/>
            <a:gdLst/>
            <a:ahLst/>
            <a:cxnLst/>
            <a:rect l="l" t="t" r="r" b="b"/>
            <a:pathLst>
              <a:path w="923925" h="377189">
                <a:moveTo>
                  <a:pt x="803160" y="0"/>
                </a:moveTo>
                <a:lnTo>
                  <a:pt x="797801" y="15303"/>
                </a:lnTo>
                <a:lnTo>
                  <a:pt x="819618" y="24771"/>
                </a:lnTo>
                <a:lnTo>
                  <a:pt x="838379" y="37877"/>
                </a:lnTo>
                <a:lnTo>
                  <a:pt x="866736" y="75006"/>
                </a:lnTo>
                <a:lnTo>
                  <a:pt x="883424" y="125098"/>
                </a:lnTo>
                <a:lnTo>
                  <a:pt x="888987" y="186562"/>
                </a:lnTo>
                <a:lnTo>
                  <a:pt x="887591" y="219810"/>
                </a:lnTo>
                <a:lnTo>
                  <a:pt x="876417" y="277131"/>
                </a:lnTo>
                <a:lnTo>
                  <a:pt x="853990" y="321896"/>
                </a:lnTo>
                <a:lnTo>
                  <a:pt x="819872" y="352096"/>
                </a:lnTo>
                <a:lnTo>
                  <a:pt x="798398" y="361607"/>
                </a:lnTo>
                <a:lnTo>
                  <a:pt x="803160" y="376910"/>
                </a:lnTo>
                <a:lnTo>
                  <a:pt x="854568" y="352794"/>
                </a:lnTo>
                <a:lnTo>
                  <a:pt x="892365" y="311048"/>
                </a:lnTo>
                <a:lnTo>
                  <a:pt x="915614" y="255136"/>
                </a:lnTo>
                <a:lnTo>
                  <a:pt x="923366" y="188556"/>
                </a:lnTo>
                <a:lnTo>
                  <a:pt x="921423" y="154004"/>
                </a:lnTo>
                <a:lnTo>
                  <a:pt x="905878" y="92759"/>
                </a:lnTo>
                <a:lnTo>
                  <a:pt x="875041" y="42898"/>
                </a:lnTo>
                <a:lnTo>
                  <a:pt x="830483" y="9865"/>
                </a:lnTo>
                <a:lnTo>
                  <a:pt x="803160" y="0"/>
                </a:lnTo>
                <a:close/>
              </a:path>
              <a:path w="923925" h="377189">
                <a:moveTo>
                  <a:pt x="120205" y="0"/>
                </a:moveTo>
                <a:lnTo>
                  <a:pt x="68924" y="24164"/>
                </a:lnTo>
                <a:lnTo>
                  <a:pt x="31102" y="66065"/>
                </a:lnTo>
                <a:lnTo>
                  <a:pt x="7773" y="122072"/>
                </a:lnTo>
                <a:lnTo>
                  <a:pt x="0" y="188556"/>
                </a:lnTo>
                <a:lnTo>
                  <a:pt x="1938" y="223180"/>
                </a:lnTo>
                <a:lnTo>
                  <a:pt x="17439" y="284426"/>
                </a:lnTo>
                <a:lnTo>
                  <a:pt x="48198" y="334124"/>
                </a:lnTo>
                <a:lnTo>
                  <a:pt x="92799" y="367057"/>
                </a:lnTo>
                <a:lnTo>
                  <a:pt x="120205" y="376910"/>
                </a:lnTo>
                <a:lnTo>
                  <a:pt x="124980" y="361607"/>
                </a:lnTo>
                <a:lnTo>
                  <a:pt x="103499" y="352096"/>
                </a:lnTo>
                <a:lnTo>
                  <a:pt x="84964" y="338859"/>
                </a:lnTo>
                <a:lnTo>
                  <a:pt x="56730" y="301205"/>
                </a:lnTo>
                <a:lnTo>
                  <a:pt x="39963" y="249999"/>
                </a:lnTo>
                <a:lnTo>
                  <a:pt x="34378" y="186562"/>
                </a:lnTo>
                <a:lnTo>
                  <a:pt x="35774" y="154408"/>
                </a:lnTo>
                <a:lnTo>
                  <a:pt x="46948" y="98630"/>
                </a:lnTo>
                <a:lnTo>
                  <a:pt x="69413" y="54622"/>
                </a:lnTo>
                <a:lnTo>
                  <a:pt x="103831" y="24771"/>
                </a:lnTo>
                <a:lnTo>
                  <a:pt x="125564" y="15303"/>
                </a:lnTo>
                <a:lnTo>
                  <a:pt x="1202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0855" y="1751584"/>
            <a:ext cx="6826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𝒖</a:t>
            </a:r>
            <a:r>
              <a:rPr sz="3200" spc="-1610" dirty="0">
                <a:solidFill>
                  <a:srgbClr val="0000FF"/>
                </a:solidFill>
                <a:latin typeface="Cambria Math"/>
                <a:cs typeface="Cambria Math"/>
              </a:rPr>
              <a:t>𝒖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, </a:t>
            </a:r>
            <a:r>
              <a:rPr sz="3200" spc="-17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𝒗𝒗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589" y="1751584"/>
            <a:ext cx="41084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3200" spc="17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𝟏𝟏</a:t>
            </a:r>
            <a:r>
              <a:rPr sz="3200" spc="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−</a:t>
            </a:r>
            <a:r>
              <a:rPr sz="3200" spc="-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spc="-1595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𝐱</a:t>
            </a:r>
            <a:r>
              <a:rPr sz="3200" spc="-1605" dirty="0">
                <a:solidFill>
                  <a:srgbClr val="0000FF"/>
                </a:solidFill>
                <a:latin typeface="Cambria Math"/>
                <a:cs typeface="Cambria Math"/>
              </a:rPr>
              <a:t>𝐱</a:t>
            </a:r>
            <a:r>
              <a:rPr sz="3200" spc="-1405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spc="-1400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(</a:t>
            </a:r>
            <a:r>
              <a:rPr sz="3200" spc="-10" dirty="0">
                <a:solidFill>
                  <a:srgbClr val="0000FF"/>
                </a:solidFill>
                <a:latin typeface="Cambria Math"/>
                <a:cs typeface="Cambria Math"/>
              </a:rPr>
              <a:t>−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𝑭</a:t>
            </a:r>
            <a:r>
              <a:rPr sz="3200" spc="-1595" dirty="0">
                <a:solidFill>
                  <a:srgbClr val="0000FF"/>
                </a:solidFill>
                <a:latin typeface="Cambria Math"/>
                <a:cs typeface="Cambria Math"/>
              </a:rPr>
              <a:t>𝑭</a:t>
            </a:r>
            <a:r>
              <a:rPr sz="3450" spc="-1552" baseline="-15700" dirty="0">
                <a:solidFill>
                  <a:srgbClr val="0000FF"/>
                </a:solidFill>
                <a:latin typeface="Cambria Math"/>
                <a:cs typeface="Cambria Math"/>
              </a:rPr>
              <a:t>𝒖𝒖𝑨𝑨 </a:t>
            </a:r>
            <a:r>
              <a:rPr sz="3450" spc="157" baseline="-157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⋅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𝑭𝑭</a:t>
            </a:r>
            <a:r>
              <a:rPr sz="3450" spc="-1732" baseline="-18115" dirty="0">
                <a:solidFill>
                  <a:srgbClr val="0000FF"/>
                </a:solidFill>
                <a:latin typeface="Cambria Math"/>
                <a:cs typeface="Cambria Math"/>
              </a:rPr>
              <a:t>𝒗𝒗𝑨</a:t>
            </a:r>
            <a:r>
              <a:rPr sz="3450" spc="-1589" baseline="-18115" dirty="0">
                <a:solidFill>
                  <a:srgbClr val="0000FF"/>
                </a:solidFill>
                <a:latin typeface="Cambria Math"/>
                <a:cs typeface="Cambria Math"/>
              </a:rPr>
              <a:t>𝑨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236" y="2193544"/>
            <a:ext cx="797433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spc="-5" dirty="0">
                <a:latin typeface="Calibri"/>
                <a:cs typeface="Calibri"/>
              </a:rPr>
              <a:t>Then </a:t>
            </a:r>
            <a:r>
              <a:rPr sz="3200" spc="-15" dirty="0">
                <a:latin typeface="Calibri"/>
                <a:cs typeface="Calibri"/>
              </a:rPr>
              <a:t>prob. at </a:t>
            </a:r>
            <a:r>
              <a:rPr sz="3200" spc="-10" dirty="0">
                <a:latin typeface="Calibri"/>
                <a:cs typeface="Calibri"/>
              </a:rPr>
              <a:t>least </a:t>
            </a:r>
            <a:r>
              <a:rPr sz="3200" dirty="0">
                <a:latin typeface="Calibri"/>
                <a:cs typeface="Calibri"/>
              </a:rPr>
              <a:t>one </a:t>
            </a:r>
            <a:r>
              <a:rPr sz="3200" spc="-5" dirty="0">
                <a:latin typeface="Calibri"/>
                <a:cs typeface="Calibri"/>
              </a:rPr>
              <a:t>common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𝑪𝑪</a:t>
            </a:r>
            <a:r>
              <a:rPr sz="3200" spc="-7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spc="-10" dirty="0">
                <a:latin typeface="Calibri"/>
                <a:cs typeface="Calibri"/>
              </a:rPr>
              <a:t>links  </a:t>
            </a:r>
            <a:r>
              <a:rPr sz="3200" spc="-5" dirty="0">
                <a:latin typeface="Calibri"/>
                <a:cs typeface="Calibri"/>
              </a:rPr>
              <a:t>them: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05227" y="2771571"/>
            <a:ext cx="923925" cy="377190"/>
          </a:xfrm>
          <a:custGeom>
            <a:avLst/>
            <a:gdLst/>
            <a:ahLst/>
            <a:cxnLst/>
            <a:rect l="l" t="t" r="r" b="b"/>
            <a:pathLst>
              <a:path w="923925" h="377189">
                <a:moveTo>
                  <a:pt x="803160" y="0"/>
                </a:moveTo>
                <a:lnTo>
                  <a:pt x="797801" y="15303"/>
                </a:lnTo>
                <a:lnTo>
                  <a:pt x="819618" y="24771"/>
                </a:lnTo>
                <a:lnTo>
                  <a:pt x="838379" y="37877"/>
                </a:lnTo>
                <a:lnTo>
                  <a:pt x="866736" y="75006"/>
                </a:lnTo>
                <a:lnTo>
                  <a:pt x="883424" y="125098"/>
                </a:lnTo>
                <a:lnTo>
                  <a:pt x="888987" y="186562"/>
                </a:lnTo>
                <a:lnTo>
                  <a:pt x="887591" y="219810"/>
                </a:lnTo>
                <a:lnTo>
                  <a:pt x="876417" y="277131"/>
                </a:lnTo>
                <a:lnTo>
                  <a:pt x="853990" y="321896"/>
                </a:lnTo>
                <a:lnTo>
                  <a:pt x="819872" y="352096"/>
                </a:lnTo>
                <a:lnTo>
                  <a:pt x="798398" y="361607"/>
                </a:lnTo>
                <a:lnTo>
                  <a:pt x="803160" y="376910"/>
                </a:lnTo>
                <a:lnTo>
                  <a:pt x="854568" y="352794"/>
                </a:lnTo>
                <a:lnTo>
                  <a:pt x="892365" y="311048"/>
                </a:lnTo>
                <a:lnTo>
                  <a:pt x="915614" y="255136"/>
                </a:lnTo>
                <a:lnTo>
                  <a:pt x="923366" y="188556"/>
                </a:lnTo>
                <a:lnTo>
                  <a:pt x="921423" y="154004"/>
                </a:lnTo>
                <a:lnTo>
                  <a:pt x="905878" y="92759"/>
                </a:lnTo>
                <a:lnTo>
                  <a:pt x="875041" y="42898"/>
                </a:lnTo>
                <a:lnTo>
                  <a:pt x="830483" y="9865"/>
                </a:lnTo>
                <a:lnTo>
                  <a:pt x="803160" y="0"/>
                </a:lnTo>
                <a:close/>
              </a:path>
              <a:path w="923925" h="377189">
                <a:moveTo>
                  <a:pt x="120205" y="0"/>
                </a:moveTo>
                <a:lnTo>
                  <a:pt x="68922" y="24164"/>
                </a:lnTo>
                <a:lnTo>
                  <a:pt x="31089" y="66065"/>
                </a:lnTo>
                <a:lnTo>
                  <a:pt x="7772" y="122072"/>
                </a:lnTo>
                <a:lnTo>
                  <a:pt x="0" y="188556"/>
                </a:lnTo>
                <a:lnTo>
                  <a:pt x="1938" y="223180"/>
                </a:lnTo>
                <a:lnTo>
                  <a:pt x="17439" y="284426"/>
                </a:lnTo>
                <a:lnTo>
                  <a:pt x="48198" y="334124"/>
                </a:lnTo>
                <a:lnTo>
                  <a:pt x="92799" y="367057"/>
                </a:lnTo>
                <a:lnTo>
                  <a:pt x="120205" y="376910"/>
                </a:lnTo>
                <a:lnTo>
                  <a:pt x="124980" y="361607"/>
                </a:lnTo>
                <a:lnTo>
                  <a:pt x="103499" y="352096"/>
                </a:lnTo>
                <a:lnTo>
                  <a:pt x="84964" y="338859"/>
                </a:lnTo>
                <a:lnTo>
                  <a:pt x="56730" y="301205"/>
                </a:lnTo>
                <a:lnTo>
                  <a:pt x="39963" y="249999"/>
                </a:lnTo>
                <a:lnTo>
                  <a:pt x="34378" y="186562"/>
                </a:lnTo>
                <a:lnTo>
                  <a:pt x="35774" y="154408"/>
                </a:lnTo>
                <a:lnTo>
                  <a:pt x="46948" y="98630"/>
                </a:lnTo>
                <a:lnTo>
                  <a:pt x="69413" y="54622"/>
                </a:lnTo>
                <a:lnTo>
                  <a:pt x="103831" y="24771"/>
                </a:lnTo>
                <a:lnTo>
                  <a:pt x="125564" y="15303"/>
                </a:lnTo>
                <a:lnTo>
                  <a:pt x="120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1287" y="2714955"/>
            <a:ext cx="2499360" cy="492125"/>
          </a:xfrm>
          <a:custGeom>
            <a:avLst/>
            <a:gdLst/>
            <a:ahLst/>
            <a:cxnLst/>
            <a:rect l="l" t="t" r="r" b="b"/>
            <a:pathLst>
              <a:path w="2499359" h="492125">
                <a:moveTo>
                  <a:pt x="2370226" y="0"/>
                </a:moveTo>
                <a:lnTo>
                  <a:pt x="2365260" y="16294"/>
                </a:lnTo>
                <a:lnTo>
                  <a:pt x="2387842" y="28002"/>
                </a:lnTo>
                <a:lnTo>
                  <a:pt x="2407505" y="45051"/>
                </a:lnTo>
                <a:lnTo>
                  <a:pt x="2438082" y="95173"/>
                </a:lnTo>
                <a:lnTo>
                  <a:pt x="2456627" y="163268"/>
                </a:lnTo>
                <a:lnTo>
                  <a:pt x="2461263" y="202794"/>
                </a:lnTo>
                <a:lnTo>
                  <a:pt x="2462809" y="245973"/>
                </a:lnTo>
                <a:lnTo>
                  <a:pt x="2461263" y="289055"/>
                </a:lnTo>
                <a:lnTo>
                  <a:pt x="2456627" y="328499"/>
                </a:lnTo>
                <a:lnTo>
                  <a:pt x="2438082" y="396481"/>
                </a:lnTo>
                <a:lnTo>
                  <a:pt x="2407505" y="446524"/>
                </a:lnTo>
                <a:lnTo>
                  <a:pt x="2365260" y="475259"/>
                </a:lnTo>
                <a:lnTo>
                  <a:pt x="2370226" y="491553"/>
                </a:lnTo>
                <a:lnTo>
                  <a:pt x="2425111" y="462291"/>
                </a:lnTo>
                <a:lnTo>
                  <a:pt x="2465793" y="407111"/>
                </a:lnTo>
                <a:lnTo>
                  <a:pt x="2480486" y="371468"/>
                </a:lnTo>
                <a:lnTo>
                  <a:pt x="2490979" y="332698"/>
                </a:lnTo>
                <a:lnTo>
                  <a:pt x="2497274" y="290800"/>
                </a:lnTo>
                <a:lnTo>
                  <a:pt x="2499372" y="245770"/>
                </a:lnTo>
                <a:lnTo>
                  <a:pt x="2497274" y="200746"/>
                </a:lnTo>
                <a:lnTo>
                  <a:pt x="2490979" y="158848"/>
                </a:lnTo>
                <a:lnTo>
                  <a:pt x="2480486" y="120079"/>
                </a:lnTo>
                <a:lnTo>
                  <a:pt x="2465793" y="84442"/>
                </a:lnTo>
                <a:lnTo>
                  <a:pt x="2425111" y="29257"/>
                </a:lnTo>
                <a:lnTo>
                  <a:pt x="2399444" y="11386"/>
                </a:lnTo>
                <a:lnTo>
                  <a:pt x="2370226" y="0"/>
                </a:lnTo>
                <a:close/>
              </a:path>
              <a:path w="2499359" h="492125">
                <a:moveTo>
                  <a:pt x="129146" y="0"/>
                </a:moveTo>
                <a:lnTo>
                  <a:pt x="74261" y="29257"/>
                </a:lnTo>
                <a:lnTo>
                  <a:pt x="33578" y="84442"/>
                </a:lnTo>
                <a:lnTo>
                  <a:pt x="18886" y="120079"/>
                </a:lnTo>
                <a:lnTo>
                  <a:pt x="8393" y="158848"/>
                </a:lnTo>
                <a:lnTo>
                  <a:pt x="2098" y="200746"/>
                </a:lnTo>
                <a:lnTo>
                  <a:pt x="0" y="245770"/>
                </a:lnTo>
                <a:lnTo>
                  <a:pt x="2098" y="290800"/>
                </a:lnTo>
                <a:lnTo>
                  <a:pt x="8393" y="332698"/>
                </a:lnTo>
                <a:lnTo>
                  <a:pt x="18886" y="371468"/>
                </a:lnTo>
                <a:lnTo>
                  <a:pt x="33578" y="407111"/>
                </a:lnTo>
                <a:lnTo>
                  <a:pt x="74261" y="462291"/>
                </a:lnTo>
                <a:lnTo>
                  <a:pt x="129146" y="491553"/>
                </a:lnTo>
                <a:lnTo>
                  <a:pt x="134112" y="475259"/>
                </a:lnTo>
                <a:lnTo>
                  <a:pt x="111530" y="463555"/>
                </a:lnTo>
                <a:lnTo>
                  <a:pt x="91867" y="446524"/>
                </a:lnTo>
                <a:lnTo>
                  <a:pt x="61290" y="396481"/>
                </a:lnTo>
                <a:lnTo>
                  <a:pt x="42745" y="328499"/>
                </a:lnTo>
                <a:lnTo>
                  <a:pt x="38108" y="289055"/>
                </a:lnTo>
                <a:lnTo>
                  <a:pt x="36563" y="245973"/>
                </a:lnTo>
                <a:lnTo>
                  <a:pt x="38108" y="202794"/>
                </a:lnTo>
                <a:lnTo>
                  <a:pt x="42745" y="163268"/>
                </a:lnTo>
                <a:lnTo>
                  <a:pt x="61290" y="95173"/>
                </a:lnTo>
                <a:lnTo>
                  <a:pt x="91867" y="45051"/>
                </a:lnTo>
                <a:lnTo>
                  <a:pt x="134112" y="16294"/>
                </a:lnTo>
                <a:lnTo>
                  <a:pt x="129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05703" y="2669032"/>
            <a:ext cx="121793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600" dirty="0">
                <a:latin typeface="Cambria Math"/>
                <a:cs typeface="Cambria Math"/>
              </a:rPr>
              <a:t>𝟏𝟏</a:t>
            </a:r>
            <a:r>
              <a:rPr sz="3200" spc="-30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−  </a:t>
            </a:r>
            <a:r>
              <a:rPr sz="3200" spc="-1600" dirty="0">
                <a:latin typeface="Cambria Math"/>
                <a:cs typeface="Cambria Math"/>
              </a:rPr>
              <a:t>𝑷</a:t>
            </a:r>
            <a:r>
              <a:rPr sz="3200" spc="-1605" dirty="0">
                <a:latin typeface="Cambria Math"/>
                <a:cs typeface="Cambria Math"/>
              </a:rPr>
              <a:t>𝑷</a:t>
            </a:r>
            <a:r>
              <a:rPr sz="3450" spc="-1739" baseline="-15700" dirty="0">
                <a:latin typeface="Cambria Math"/>
                <a:cs typeface="Cambria Math"/>
              </a:rPr>
              <a:t>𝑪𝑪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62698" y="2771571"/>
            <a:ext cx="925194" cy="377190"/>
          </a:xfrm>
          <a:custGeom>
            <a:avLst/>
            <a:gdLst/>
            <a:ahLst/>
            <a:cxnLst/>
            <a:rect l="l" t="t" r="r" b="b"/>
            <a:pathLst>
              <a:path w="925195" h="377189">
                <a:moveTo>
                  <a:pt x="804684" y="0"/>
                </a:moveTo>
                <a:lnTo>
                  <a:pt x="799325" y="15303"/>
                </a:lnTo>
                <a:lnTo>
                  <a:pt x="821142" y="24771"/>
                </a:lnTo>
                <a:lnTo>
                  <a:pt x="839903" y="37877"/>
                </a:lnTo>
                <a:lnTo>
                  <a:pt x="868260" y="75006"/>
                </a:lnTo>
                <a:lnTo>
                  <a:pt x="884948" y="125098"/>
                </a:lnTo>
                <a:lnTo>
                  <a:pt x="890511" y="186562"/>
                </a:lnTo>
                <a:lnTo>
                  <a:pt x="889115" y="219810"/>
                </a:lnTo>
                <a:lnTo>
                  <a:pt x="877941" y="277131"/>
                </a:lnTo>
                <a:lnTo>
                  <a:pt x="855514" y="321896"/>
                </a:lnTo>
                <a:lnTo>
                  <a:pt x="821396" y="352096"/>
                </a:lnTo>
                <a:lnTo>
                  <a:pt x="799922" y="361607"/>
                </a:lnTo>
                <a:lnTo>
                  <a:pt x="804684" y="376910"/>
                </a:lnTo>
                <a:lnTo>
                  <a:pt x="856092" y="352794"/>
                </a:lnTo>
                <a:lnTo>
                  <a:pt x="893889" y="311048"/>
                </a:lnTo>
                <a:lnTo>
                  <a:pt x="917138" y="255136"/>
                </a:lnTo>
                <a:lnTo>
                  <a:pt x="924890" y="188556"/>
                </a:lnTo>
                <a:lnTo>
                  <a:pt x="922947" y="154004"/>
                </a:lnTo>
                <a:lnTo>
                  <a:pt x="907402" y="92759"/>
                </a:lnTo>
                <a:lnTo>
                  <a:pt x="876565" y="42898"/>
                </a:lnTo>
                <a:lnTo>
                  <a:pt x="832007" y="9865"/>
                </a:lnTo>
                <a:lnTo>
                  <a:pt x="804684" y="0"/>
                </a:lnTo>
                <a:close/>
              </a:path>
              <a:path w="925195" h="377189">
                <a:moveTo>
                  <a:pt x="120205" y="0"/>
                </a:moveTo>
                <a:lnTo>
                  <a:pt x="68922" y="24164"/>
                </a:lnTo>
                <a:lnTo>
                  <a:pt x="31089" y="66065"/>
                </a:lnTo>
                <a:lnTo>
                  <a:pt x="7772" y="122072"/>
                </a:lnTo>
                <a:lnTo>
                  <a:pt x="0" y="188556"/>
                </a:lnTo>
                <a:lnTo>
                  <a:pt x="1938" y="223180"/>
                </a:lnTo>
                <a:lnTo>
                  <a:pt x="17439" y="284426"/>
                </a:lnTo>
                <a:lnTo>
                  <a:pt x="48198" y="334124"/>
                </a:lnTo>
                <a:lnTo>
                  <a:pt x="92799" y="367057"/>
                </a:lnTo>
                <a:lnTo>
                  <a:pt x="120205" y="376910"/>
                </a:lnTo>
                <a:lnTo>
                  <a:pt x="124980" y="361607"/>
                </a:lnTo>
                <a:lnTo>
                  <a:pt x="103499" y="352096"/>
                </a:lnTo>
                <a:lnTo>
                  <a:pt x="84964" y="338859"/>
                </a:lnTo>
                <a:lnTo>
                  <a:pt x="56730" y="301205"/>
                </a:lnTo>
                <a:lnTo>
                  <a:pt x="39963" y="249999"/>
                </a:lnTo>
                <a:lnTo>
                  <a:pt x="34378" y="186562"/>
                </a:lnTo>
                <a:lnTo>
                  <a:pt x="35774" y="154408"/>
                </a:lnTo>
                <a:lnTo>
                  <a:pt x="46948" y="98630"/>
                </a:lnTo>
                <a:lnTo>
                  <a:pt x="69413" y="54622"/>
                </a:lnTo>
                <a:lnTo>
                  <a:pt x="103831" y="24771"/>
                </a:lnTo>
                <a:lnTo>
                  <a:pt x="125564" y="15303"/>
                </a:lnTo>
                <a:lnTo>
                  <a:pt x="120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3400" y="2669032"/>
            <a:ext cx="68453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600" dirty="0">
                <a:latin typeface="Cambria Math"/>
                <a:cs typeface="Cambria Math"/>
              </a:rPr>
              <a:t>𝒖</a:t>
            </a:r>
            <a:r>
              <a:rPr sz="3200" spc="-1610" dirty="0">
                <a:latin typeface="Cambria Math"/>
                <a:cs typeface="Cambria Math"/>
              </a:rPr>
              <a:t>𝒖</a:t>
            </a:r>
            <a:r>
              <a:rPr sz="3200" dirty="0">
                <a:latin typeface="Cambria Math"/>
                <a:cs typeface="Cambria Math"/>
              </a:rPr>
              <a:t>, </a:t>
            </a:r>
            <a:r>
              <a:rPr sz="3200" spc="-165" dirty="0">
                <a:latin typeface="Cambria Math"/>
                <a:cs typeface="Cambria Math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𝒗𝒗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6386" y="2669032"/>
            <a:ext cx="307403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  <a:tab pos="1400810" algn="l"/>
              </a:tabLst>
            </a:pPr>
            <a:r>
              <a:rPr sz="3200" spc="-1600" dirty="0">
                <a:latin typeface="Cambria Math"/>
                <a:cs typeface="Cambria Math"/>
              </a:rPr>
              <a:t>𝑷𝑷	𝒖</a:t>
            </a:r>
            <a:r>
              <a:rPr sz="3200" spc="-1610" dirty="0">
                <a:latin typeface="Cambria Math"/>
                <a:cs typeface="Cambria Math"/>
              </a:rPr>
              <a:t>𝒖</a:t>
            </a:r>
            <a:r>
              <a:rPr sz="3200" dirty="0">
                <a:latin typeface="Cambria Math"/>
                <a:cs typeface="Cambria Math"/>
              </a:rPr>
              <a:t>,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𝒗𝒗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3200" spc="-1600" dirty="0">
                <a:latin typeface="Cambria Math"/>
                <a:cs typeface="Cambria Math"/>
              </a:rPr>
              <a:t>𝟏𝟏</a:t>
            </a:r>
            <a:r>
              <a:rPr sz="3200" spc="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−  </a:t>
            </a:r>
            <a:r>
              <a:rPr sz="4800" spc="-1305" baseline="2604" dirty="0">
                <a:latin typeface="Cambria Math"/>
                <a:cs typeface="Cambria Math"/>
              </a:rPr>
              <a:t>∏</a:t>
            </a:r>
            <a:r>
              <a:rPr sz="3450" spc="-1305" baseline="-18115" dirty="0">
                <a:latin typeface="Cambria Math"/>
                <a:cs typeface="Cambria Math"/>
              </a:rPr>
              <a:t>𝑪𝑪</a:t>
            </a:r>
            <a:endParaRPr sz="3450" baseline="-18115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7028" y="3126232"/>
            <a:ext cx="469519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3200" spc="17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𝟏𝟏</a:t>
            </a:r>
            <a:r>
              <a:rPr sz="3200" spc="-1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−</a:t>
            </a:r>
            <a:r>
              <a:rPr sz="3200" spc="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spc="-1595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𝐱</a:t>
            </a:r>
            <a:r>
              <a:rPr sz="3200" spc="-1605" dirty="0">
                <a:solidFill>
                  <a:srgbClr val="0000FF"/>
                </a:solidFill>
                <a:latin typeface="Cambria Math"/>
                <a:cs typeface="Cambria Math"/>
              </a:rPr>
              <a:t>𝐱</a:t>
            </a:r>
            <a:r>
              <a:rPr sz="3200" spc="-1405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spc="-1400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(−</a:t>
            </a:r>
            <a:r>
              <a:rPr sz="3200" spc="-19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4800" baseline="2604" dirty="0">
                <a:solidFill>
                  <a:srgbClr val="0000FF"/>
                </a:solidFill>
                <a:latin typeface="Cambria Math"/>
                <a:cs typeface="Cambria Math"/>
              </a:rPr>
              <a:t>∑</a:t>
            </a:r>
            <a:r>
              <a:rPr sz="3450" spc="-1470" baseline="-18115" dirty="0">
                <a:solidFill>
                  <a:srgbClr val="0000FF"/>
                </a:solidFill>
                <a:latin typeface="Cambria Math"/>
                <a:cs typeface="Cambria Math"/>
              </a:rPr>
              <a:t>𝑪𝑪 </a:t>
            </a:r>
            <a:r>
              <a:rPr sz="3450" spc="-172" baseline="-1811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𝑭𝑭</a:t>
            </a:r>
            <a:r>
              <a:rPr sz="3450" spc="-1695" baseline="-15700" dirty="0">
                <a:solidFill>
                  <a:srgbClr val="0000FF"/>
                </a:solidFill>
                <a:latin typeface="Cambria Math"/>
                <a:cs typeface="Cambria Math"/>
              </a:rPr>
              <a:t>𝒖𝒖</a:t>
            </a:r>
            <a:r>
              <a:rPr sz="3450" spc="-1702" baseline="-15700" dirty="0">
                <a:solidFill>
                  <a:srgbClr val="0000FF"/>
                </a:solidFill>
                <a:latin typeface="Cambria Math"/>
                <a:cs typeface="Cambria Math"/>
              </a:rPr>
              <a:t>𝑪𝑪</a:t>
            </a:r>
            <a:r>
              <a:rPr sz="3450" spc="157" baseline="-157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⋅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𝑭𝑭</a:t>
            </a:r>
            <a:r>
              <a:rPr sz="3450" spc="-1702" baseline="-15700" dirty="0">
                <a:solidFill>
                  <a:srgbClr val="0000FF"/>
                </a:solidFill>
                <a:latin typeface="Cambria Math"/>
                <a:cs typeface="Cambria Math"/>
              </a:rPr>
              <a:t>𝒗𝒗𝑪</a:t>
            </a:r>
            <a:r>
              <a:rPr sz="3450" spc="-1567" baseline="-15700" dirty="0">
                <a:solidFill>
                  <a:srgbClr val="0000FF"/>
                </a:solidFill>
                <a:latin typeface="Cambria Math"/>
                <a:cs typeface="Cambria Math"/>
              </a:rPr>
              <a:t>𝑪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87031" y="3583317"/>
            <a:ext cx="211454" cy="36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155" dirty="0">
                <a:solidFill>
                  <a:srgbClr val="0000FF"/>
                </a:solidFill>
                <a:latin typeface="Cambria Math"/>
                <a:cs typeface="Cambria Math"/>
              </a:rPr>
              <a:t>𝑻𝑻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236" y="3624579"/>
            <a:ext cx="6765925" cy="95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6255">
              <a:lnSpc>
                <a:spcPts val="3635"/>
              </a:lnSpc>
            </a:pP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=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𝟏𝟏</a:t>
            </a:r>
            <a:r>
              <a:rPr sz="3200" spc="-5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− 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spc="-1595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𝐱</a:t>
            </a:r>
            <a:r>
              <a:rPr sz="3200" spc="-1605" dirty="0">
                <a:solidFill>
                  <a:srgbClr val="0000FF"/>
                </a:solidFill>
                <a:latin typeface="Cambria Math"/>
                <a:cs typeface="Cambria Math"/>
              </a:rPr>
              <a:t>𝐱</a:t>
            </a:r>
            <a:r>
              <a:rPr sz="3200" spc="-1405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spc="-1400" dirty="0">
                <a:solidFill>
                  <a:srgbClr val="0000FF"/>
                </a:solidFill>
                <a:latin typeface="Cambria Math"/>
                <a:cs typeface="Cambria Math"/>
              </a:rPr>
              <a:t>𝐞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(</a:t>
            </a:r>
            <a:r>
              <a:rPr sz="3200" spc="-10" dirty="0">
                <a:solidFill>
                  <a:srgbClr val="0000FF"/>
                </a:solidFill>
                <a:latin typeface="Cambria Math"/>
                <a:cs typeface="Cambria Math"/>
              </a:rPr>
              <a:t>−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𝑭</a:t>
            </a:r>
            <a:r>
              <a:rPr sz="3200" spc="-1590" dirty="0">
                <a:solidFill>
                  <a:srgbClr val="0000FF"/>
                </a:solidFill>
                <a:latin typeface="Cambria Math"/>
                <a:cs typeface="Cambria Math"/>
              </a:rPr>
              <a:t>𝑭</a:t>
            </a:r>
            <a:r>
              <a:rPr sz="3450" spc="-1732" baseline="-15700" dirty="0">
                <a:solidFill>
                  <a:srgbClr val="0000FF"/>
                </a:solidFill>
                <a:latin typeface="Cambria Math"/>
                <a:cs typeface="Cambria Math"/>
              </a:rPr>
              <a:t>𝒖𝒖</a:t>
            </a:r>
            <a:r>
              <a:rPr sz="3450" spc="157" baseline="-1570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⋅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𝑭𝑭</a:t>
            </a:r>
            <a:r>
              <a:rPr sz="3450" spc="-1732" baseline="-15700" dirty="0">
                <a:solidFill>
                  <a:srgbClr val="0000FF"/>
                </a:solidFill>
                <a:latin typeface="Cambria Math"/>
                <a:cs typeface="Cambria Math"/>
              </a:rPr>
              <a:t>𝒗</a:t>
            </a:r>
            <a:r>
              <a:rPr sz="3450" spc="-1522" baseline="-15700" dirty="0">
                <a:solidFill>
                  <a:srgbClr val="0000FF"/>
                </a:solidFill>
                <a:latin typeface="Cambria Math"/>
                <a:cs typeface="Cambria Math"/>
              </a:rPr>
              <a:t>𝒗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endParaRPr sz="3200">
              <a:latin typeface="Cambria Math"/>
              <a:cs typeface="Cambria Math"/>
            </a:endParaRPr>
          </a:p>
          <a:p>
            <a:pPr marL="332740" indent="-320040">
              <a:lnSpc>
                <a:spcPts val="3635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E</a:t>
            </a:r>
            <a:r>
              <a:rPr sz="3200" b="1" spc="-45" dirty="0">
                <a:solidFill>
                  <a:srgbClr val="D60093"/>
                </a:solidFill>
                <a:latin typeface="Calibri"/>
                <a:cs typeface="Calibri"/>
              </a:rPr>
              <a:t>x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mp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le</a:t>
            </a:r>
            <a:r>
              <a:rPr sz="3200" b="1" spc="-25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spc="-1600" dirty="0">
                <a:solidFill>
                  <a:srgbClr val="D60093"/>
                </a:solidFill>
                <a:latin typeface="Cambria Math"/>
                <a:cs typeface="Cambria Math"/>
              </a:rPr>
              <a:t>𝑭𝑭</a:t>
            </a:r>
            <a:r>
              <a:rPr sz="3200" spc="15" dirty="0">
                <a:solidFill>
                  <a:srgbClr val="D60093"/>
                </a:solidFill>
                <a:latin typeface="Cambria Math"/>
                <a:cs typeface="Cambria Math"/>
              </a:rPr>
              <a:t> </a:t>
            </a: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m</a:t>
            </a:r>
            <a:r>
              <a:rPr sz="3200" b="1" spc="-25" dirty="0">
                <a:solidFill>
                  <a:srgbClr val="D60093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D60093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r</a:t>
            </a:r>
            <a:r>
              <a:rPr sz="3200" b="1" spc="5" dirty="0">
                <a:solidFill>
                  <a:srgbClr val="D60093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x: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4529" y="4602314"/>
            <a:ext cx="164465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875" dirty="0">
                <a:latin typeface="Cambria Math"/>
                <a:cs typeface="Cambria Math"/>
              </a:rPr>
              <a:t>𝑻𝑻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3084" y="4630940"/>
            <a:ext cx="2785110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Th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spc="-1200" dirty="0">
                <a:latin typeface="Cambria Math"/>
                <a:cs typeface="Cambria Math"/>
              </a:rPr>
              <a:t>𝑭𝑭</a:t>
            </a:r>
            <a:r>
              <a:rPr sz="2625" spc="-1312" baseline="-15873" dirty="0">
                <a:latin typeface="Cambria Math"/>
                <a:cs typeface="Cambria Math"/>
              </a:rPr>
              <a:t>𝒖𝒖</a:t>
            </a:r>
            <a:r>
              <a:rPr sz="2625" spc="97" baseline="-15873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⋅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spc="-1200" dirty="0">
                <a:latin typeface="Cambria Math"/>
                <a:cs typeface="Cambria Math"/>
              </a:rPr>
              <a:t>𝑭𝑭</a:t>
            </a:r>
            <a:r>
              <a:rPr sz="2625" spc="-1312" baseline="-15873" dirty="0">
                <a:latin typeface="Cambria Math"/>
                <a:cs typeface="Cambria Math"/>
              </a:rPr>
              <a:t>𝒗𝒗</a:t>
            </a:r>
            <a:r>
              <a:rPr sz="2625" baseline="-15873" dirty="0">
                <a:latin typeface="Cambria Math"/>
                <a:cs typeface="Cambria Math"/>
              </a:rPr>
              <a:t> </a:t>
            </a:r>
            <a:r>
              <a:rPr sz="2625" spc="-2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 </a:t>
            </a:r>
            <a:r>
              <a:rPr sz="2400" spc="12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𝟎𝟎</a:t>
            </a:r>
            <a:r>
              <a:rPr sz="2400" dirty="0">
                <a:latin typeface="Cambria Math"/>
                <a:cs typeface="Cambria Math"/>
              </a:rPr>
              <a:t>.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𝟏𝟏𝟎𝟎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5833" y="5072837"/>
            <a:ext cx="692150" cy="282575"/>
          </a:xfrm>
          <a:custGeom>
            <a:avLst/>
            <a:gdLst/>
            <a:ahLst/>
            <a:cxnLst/>
            <a:rect l="l" t="t" r="r" b="b"/>
            <a:pathLst>
              <a:path w="692150" h="282575">
                <a:moveTo>
                  <a:pt x="601624" y="0"/>
                </a:moveTo>
                <a:lnTo>
                  <a:pt x="597611" y="11455"/>
                </a:lnTo>
                <a:lnTo>
                  <a:pt x="613954" y="18551"/>
                </a:lnTo>
                <a:lnTo>
                  <a:pt x="628008" y="28371"/>
                </a:lnTo>
                <a:lnTo>
                  <a:pt x="656546" y="73880"/>
                </a:lnTo>
                <a:lnTo>
                  <a:pt x="664871" y="115661"/>
                </a:lnTo>
                <a:lnTo>
                  <a:pt x="665911" y="139750"/>
                </a:lnTo>
                <a:lnTo>
                  <a:pt x="664866" y="164649"/>
                </a:lnTo>
                <a:lnTo>
                  <a:pt x="656498" y="207587"/>
                </a:lnTo>
                <a:lnTo>
                  <a:pt x="628019" y="253828"/>
                </a:lnTo>
                <a:lnTo>
                  <a:pt x="598055" y="270865"/>
                </a:lnTo>
                <a:lnTo>
                  <a:pt x="601624" y="282320"/>
                </a:lnTo>
                <a:lnTo>
                  <a:pt x="640133" y="264263"/>
                </a:lnTo>
                <a:lnTo>
                  <a:pt x="668451" y="232994"/>
                </a:lnTo>
                <a:lnTo>
                  <a:pt x="685871" y="191111"/>
                </a:lnTo>
                <a:lnTo>
                  <a:pt x="691680" y="141236"/>
                </a:lnTo>
                <a:lnTo>
                  <a:pt x="690221" y="115357"/>
                </a:lnTo>
                <a:lnTo>
                  <a:pt x="678564" y="69479"/>
                </a:lnTo>
                <a:lnTo>
                  <a:pt x="655466" y="32129"/>
                </a:lnTo>
                <a:lnTo>
                  <a:pt x="622091" y="7391"/>
                </a:lnTo>
                <a:lnTo>
                  <a:pt x="601624" y="0"/>
                </a:lnTo>
                <a:close/>
              </a:path>
              <a:path w="692150" h="282575">
                <a:moveTo>
                  <a:pt x="90030" y="0"/>
                </a:moveTo>
                <a:lnTo>
                  <a:pt x="51617" y="18100"/>
                </a:lnTo>
                <a:lnTo>
                  <a:pt x="23291" y="49479"/>
                </a:lnTo>
                <a:lnTo>
                  <a:pt x="5821" y="91438"/>
                </a:lnTo>
                <a:lnTo>
                  <a:pt x="0" y="141236"/>
                </a:lnTo>
                <a:lnTo>
                  <a:pt x="1450" y="167173"/>
                </a:lnTo>
                <a:lnTo>
                  <a:pt x="13056" y="213051"/>
                </a:lnTo>
                <a:lnTo>
                  <a:pt x="36100" y="250279"/>
                </a:lnTo>
                <a:lnTo>
                  <a:pt x="69508" y="274944"/>
                </a:lnTo>
                <a:lnTo>
                  <a:pt x="90030" y="282320"/>
                </a:lnTo>
                <a:lnTo>
                  <a:pt x="93611" y="270865"/>
                </a:lnTo>
                <a:lnTo>
                  <a:pt x="77521" y="263743"/>
                </a:lnTo>
                <a:lnTo>
                  <a:pt x="63636" y="253828"/>
                </a:lnTo>
                <a:lnTo>
                  <a:pt x="35156" y="207587"/>
                </a:lnTo>
                <a:lnTo>
                  <a:pt x="26788" y="164649"/>
                </a:lnTo>
                <a:lnTo>
                  <a:pt x="25742" y="139750"/>
                </a:lnTo>
                <a:lnTo>
                  <a:pt x="26788" y="115661"/>
                </a:lnTo>
                <a:lnTo>
                  <a:pt x="35156" y="73880"/>
                </a:lnTo>
                <a:lnTo>
                  <a:pt x="63749" y="28371"/>
                </a:lnTo>
                <a:lnTo>
                  <a:pt x="94056" y="11455"/>
                </a:lnTo>
                <a:lnTo>
                  <a:pt x="90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4777" y="5072837"/>
            <a:ext cx="1086485" cy="282575"/>
          </a:xfrm>
          <a:custGeom>
            <a:avLst/>
            <a:gdLst/>
            <a:ahLst/>
            <a:cxnLst/>
            <a:rect l="l" t="t" r="r" b="b"/>
            <a:pathLst>
              <a:path w="1086484" h="282575">
                <a:moveTo>
                  <a:pt x="996353" y="0"/>
                </a:moveTo>
                <a:lnTo>
                  <a:pt x="992327" y="11455"/>
                </a:lnTo>
                <a:lnTo>
                  <a:pt x="1008675" y="18551"/>
                </a:lnTo>
                <a:lnTo>
                  <a:pt x="1022727" y="28371"/>
                </a:lnTo>
                <a:lnTo>
                  <a:pt x="1051258" y="73880"/>
                </a:lnTo>
                <a:lnTo>
                  <a:pt x="1059597" y="115661"/>
                </a:lnTo>
                <a:lnTo>
                  <a:pt x="1060640" y="139750"/>
                </a:lnTo>
                <a:lnTo>
                  <a:pt x="1059592" y="164649"/>
                </a:lnTo>
                <a:lnTo>
                  <a:pt x="1051216" y="207587"/>
                </a:lnTo>
                <a:lnTo>
                  <a:pt x="1022742" y="253828"/>
                </a:lnTo>
                <a:lnTo>
                  <a:pt x="992784" y="270865"/>
                </a:lnTo>
                <a:lnTo>
                  <a:pt x="996353" y="282320"/>
                </a:lnTo>
                <a:lnTo>
                  <a:pt x="1034856" y="264263"/>
                </a:lnTo>
                <a:lnTo>
                  <a:pt x="1063167" y="232994"/>
                </a:lnTo>
                <a:lnTo>
                  <a:pt x="1080581" y="191111"/>
                </a:lnTo>
                <a:lnTo>
                  <a:pt x="1086383" y="141236"/>
                </a:lnTo>
                <a:lnTo>
                  <a:pt x="1084930" y="115357"/>
                </a:lnTo>
                <a:lnTo>
                  <a:pt x="1073288" y="69479"/>
                </a:lnTo>
                <a:lnTo>
                  <a:pt x="1050184" y="32129"/>
                </a:lnTo>
                <a:lnTo>
                  <a:pt x="1016817" y="7391"/>
                </a:lnTo>
                <a:lnTo>
                  <a:pt x="996353" y="0"/>
                </a:lnTo>
                <a:close/>
              </a:path>
              <a:path w="1086484" h="282575">
                <a:moveTo>
                  <a:pt x="90043" y="0"/>
                </a:moveTo>
                <a:lnTo>
                  <a:pt x="51623" y="18100"/>
                </a:lnTo>
                <a:lnTo>
                  <a:pt x="23291" y="49479"/>
                </a:lnTo>
                <a:lnTo>
                  <a:pt x="5826" y="91438"/>
                </a:lnTo>
                <a:lnTo>
                  <a:pt x="0" y="141236"/>
                </a:lnTo>
                <a:lnTo>
                  <a:pt x="1450" y="167173"/>
                </a:lnTo>
                <a:lnTo>
                  <a:pt x="13062" y="213051"/>
                </a:lnTo>
                <a:lnTo>
                  <a:pt x="36104" y="250279"/>
                </a:lnTo>
                <a:lnTo>
                  <a:pt x="69509" y="274944"/>
                </a:lnTo>
                <a:lnTo>
                  <a:pt x="90043" y="282320"/>
                </a:lnTo>
                <a:lnTo>
                  <a:pt x="93611" y="270865"/>
                </a:lnTo>
                <a:lnTo>
                  <a:pt x="77521" y="263743"/>
                </a:lnTo>
                <a:lnTo>
                  <a:pt x="63636" y="253828"/>
                </a:lnTo>
                <a:lnTo>
                  <a:pt x="35163" y="207587"/>
                </a:lnTo>
                <a:lnTo>
                  <a:pt x="26800" y="164649"/>
                </a:lnTo>
                <a:lnTo>
                  <a:pt x="25755" y="139750"/>
                </a:lnTo>
                <a:lnTo>
                  <a:pt x="26800" y="115661"/>
                </a:lnTo>
                <a:lnTo>
                  <a:pt x="35163" y="73880"/>
                </a:lnTo>
                <a:lnTo>
                  <a:pt x="63749" y="28371"/>
                </a:lnTo>
                <a:lnTo>
                  <a:pt x="94056" y="11455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95405" y="4995291"/>
            <a:ext cx="242824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𝟏𝟏</a:t>
            </a:r>
            <a:r>
              <a:rPr sz="2400" dirty="0">
                <a:latin typeface="Cambria Math"/>
                <a:cs typeface="Cambria Math"/>
              </a:rPr>
              <a:t> −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spc="-1175" dirty="0">
                <a:latin typeface="Cambria Math"/>
                <a:cs typeface="Cambria Math"/>
              </a:rPr>
              <a:t>𝒆𝒆𝒆</a:t>
            </a:r>
            <a:r>
              <a:rPr sz="2400" spc="-1180" dirty="0">
                <a:latin typeface="Cambria Math"/>
                <a:cs typeface="Cambria Math"/>
              </a:rPr>
              <a:t>𝒆</a:t>
            </a:r>
            <a:r>
              <a:rPr sz="2400" spc="-1015" dirty="0">
                <a:latin typeface="Cambria Math"/>
                <a:cs typeface="Cambria Math"/>
              </a:rPr>
              <a:t>𝒑𝒑 </a:t>
            </a:r>
            <a:r>
              <a:rPr sz="2400" dirty="0">
                <a:latin typeface="Cambria Math"/>
                <a:cs typeface="Cambria Math"/>
              </a:rPr>
              <a:t> </a:t>
            </a:r>
            <a:r>
              <a:rPr sz="2400" spc="-6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−</a:t>
            </a:r>
            <a:r>
              <a:rPr sz="2400" spc="-1205" dirty="0">
                <a:latin typeface="Cambria Math"/>
                <a:cs typeface="Cambria Math"/>
              </a:rPr>
              <a:t>𝟎𝟎</a:t>
            </a:r>
            <a:r>
              <a:rPr sz="2400" dirty="0">
                <a:latin typeface="Cambria Math"/>
                <a:cs typeface="Cambria Math"/>
              </a:rPr>
              <a:t>.</a:t>
            </a:r>
            <a:r>
              <a:rPr sz="2400" spc="-14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𝟏𝟏𝟎𝟎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09065" y="4995291"/>
            <a:ext cx="99949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𝟎𝟎</a:t>
            </a:r>
            <a:r>
              <a:rPr sz="2400" dirty="0">
                <a:latin typeface="Cambria Math"/>
                <a:cs typeface="Cambria Math"/>
              </a:rPr>
              <a:t>. 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𝟏𝟏𝟏𝟏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35729" y="5438597"/>
            <a:ext cx="749935" cy="282575"/>
          </a:xfrm>
          <a:custGeom>
            <a:avLst/>
            <a:gdLst/>
            <a:ahLst/>
            <a:cxnLst/>
            <a:rect l="l" t="t" r="r" b="b"/>
            <a:pathLst>
              <a:path w="749935" h="282575">
                <a:moveTo>
                  <a:pt x="659536" y="0"/>
                </a:moveTo>
                <a:lnTo>
                  <a:pt x="655523" y="11455"/>
                </a:lnTo>
                <a:lnTo>
                  <a:pt x="671865" y="18551"/>
                </a:lnTo>
                <a:lnTo>
                  <a:pt x="685919" y="28371"/>
                </a:lnTo>
                <a:lnTo>
                  <a:pt x="714452" y="73880"/>
                </a:lnTo>
                <a:lnTo>
                  <a:pt x="722782" y="115661"/>
                </a:lnTo>
                <a:lnTo>
                  <a:pt x="723823" y="139750"/>
                </a:lnTo>
                <a:lnTo>
                  <a:pt x="722778" y="164649"/>
                </a:lnTo>
                <a:lnTo>
                  <a:pt x="714410" y="207589"/>
                </a:lnTo>
                <a:lnTo>
                  <a:pt x="685936" y="253829"/>
                </a:lnTo>
                <a:lnTo>
                  <a:pt x="655967" y="270866"/>
                </a:lnTo>
                <a:lnTo>
                  <a:pt x="659536" y="282322"/>
                </a:lnTo>
                <a:lnTo>
                  <a:pt x="698045" y="264264"/>
                </a:lnTo>
                <a:lnTo>
                  <a:pt x="726363" y="232995"/>
                </a:lnTo>
                <a:lnTo>
                  <a:pt x="743778" y="191112"/>
                </a:lnTo>
                <a:lnTo>
                  <a:pt x="749592" y="141236"/>
                </a:lnTo>
                <a:lnTo>
                  <a:pt x="748134" y="115357"/>
                </a:lnTo>
                <a:lnTo>
                  <a:pt x="736481" y="69479"/>
                </a:lnTo>
                <a:lnTo>
                  <a:pt x="713378" y="32129"/>
                </a:lnTo>
                <a:lnTo>
                  <a:pt x="680003" y="7391"/>
                </a:lnTo>
                <a:lnTo>
                  <a:pt x="659536" y="0"/>
                </a:lnTo>
                <a:close/>
              </a:path>
              <a:path w="749935" h="282575">
                <a:moveTo>
                  <a:pt x="90055" y="0"/>
                </a:moveTo>
                <a:lnTo>
                  <a:pt x="51620" y="18100"/>
                </a:lnTo>
                <a:lnTo>
                  <a:pt x="23291" y="49479"/>
                </a:lnTo>
                <a:lnTo>
                  <a:pt x="5821" y="91438"/>
                </a:lnTo>
                <a:lnTo>
                  <a:pt x="0" y="141236"/>
                </a:lnTo>
                <a:lnTo>
                  <a:pt x="1450" y="167174"/>
                </a:lnTo>
                <a:lnTo>
                  <a:pt x="13056" y="213052"/>
                </a:lnTo>
                <a:lnTo>
                  <a:pt x="36098" y="250280"/>
                </a:lnTo>
                <a:lnTo>
                  <a:pt x="69514" y="274945"/>
                </a:lnTo>
                <a:lnTo>
                  <a:pt x="90055" y="282322"/>
                </a:lnTo>
                <a:lnTo>
                  <a:pt x="93611" y="270866"/>
                </a:lnTo>
                <a:lnTo>
                  <a:pt x="77521" y="263744"/>
                </a:lnTo>
                <a:lnTo>
                  <a:pt x="63636" y="253829"/>
                </a:lnTo>
                <a:lnTo>
                  <a:pt x="35158" y="207589"/>
                </a:lnTo>
                <a:lnTo>
                  <a:pt x="26799" y="164649"/>
                </a:lnTo>
                <a:lnTo>
                  <a:pt x="25755" y="139750"/>
                </a:lnTo>
                <a:lnTo>
                  <a:pt x="26799" y="115661"/>
                </a:lnTo>
                <a:lnTo>
                  <a:pt x="35158" y="73880"/>
                </a:lnTo>
                <a:lnTo>
                  <a:pt x="63754" y="28371"/>
                </a:lnTo>
                <a:lnTo>
                  <a:pt x="94056" y="11455"/>
                </a:lnTo>
                <a:lnTo>
                  <a:pt x="90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88485" y="5804358"/>
            <a:ext cx="735965" cy="282575"/>
          </a:xfrm>
          <a:custGeom>
            <a:avLst/>
            <a:gdLst/>
            <a:ahLst/>
            <a:cxnLst/>
            <a:rect l="l" t="t" r="r" b="b"/>
            <a:pathLst>
              <a:path w="735964" h="282575">
                <a:moveTo>
                  <a:pt x="645833" y="0"/>
                </a:moveTo>
                <a:lnTo>
                  <a:pt x="641807" y="11455"/>
                </a:lnTo>
                <a:lnTo>
                  <a:pt x="658155" y="18551"/>
                </a:lnTo>
                <a:lnTo>
                  <a:pt x="672207" y="28371"/>
                </a:lnTo>
                <a:lnTo>
                  <a:pt x="700736" y="73880"/>
                </a:lnTo>
                <a:lnTo>
                  <a:pt x="709066" y="115661"/>
                </a:lnTo>
                <a:lnTo>
                  <a:pt x="710107" y="139750"/>
                </a:lnTo>
                <a:lnTo>
                  <a:pt x="709062" y="164649"/>
                </a:lnTo>
                <a:lnTo>
                  <a:pt x="700694" y="207587"/>
                </a:lnTo>
                <a:lnTo>
                  <a:pt x="672225" y="253828"/>
                </a:lnTo>
                <a:lnTo>
                  <a:pt x="642251" y="270865"/>
                </a:lnTo>
                <a:lnTo>
                  <a:pt x="645833" y="282320"/>
                </a:lnTo>
                <a:lnTo>
                  <a:pt x="684331" y="264263"/>
                </a:lnTo>
                <a:lnTo>
                  <a:pt x="712647" y="232994"/>
                </a:lnTo>
                <a:lnTo>
                  <a:pt x="730056" y="191111"/>
                </a:lnTo>
                <a:lnTo>
                  <a:pt x="735863" y="141236"/>
                </a:lnTo>
                <a:lnTo>
                  <a:pt x="734408" y="115357"/>
                </a:lnTo>
                <a:lnTo>
                  <a:pt x="722763" y="69479"/>
                </a:lnTo>
                <a:lnTo>
                  <a:pt x="699663" y="32129"/>
                </a:lnTo>
                <a:lnTo>
                  <a:pt x="666292" y="7391"/>
                </a:lnTo>
                <a:lnTo>
                  <a:pt x="645833" y="0"/>
                </a:lnTo>
                <a:close/>
              </a:path>
              <a:path w="735964" h="282575">
                <a:moveTo>
                  <a:pt x="90030" y="0"/>
                </a:moveTo>
                <a:lnTo>
                  <a:pt x="51617" y="18100"/>
                </a:lnTo>
                <a:lnTo>
                  <a:pt x="23291" y="49479"/>
                </a:lnTo>
                <a:lnTo>
                  <a:pt x="5821" y="91438"/>
                </a:lnTo>
                <a:lnTo>
                  <a:pt x="0" y="141236"/>
                </a:lnTo>
                <a:lnTo>
                  <a:pt x="1450" y="167173"/>
                </a:lnTo>
                <a:lnTo>
                  <a:pt x="13056" y="213051"/>
                </a:lnTo>
                <a:lnTo>
                  <a:pt x="36103" y="250279"/>
                </a:lnTo>
                <a:lnTo>
                  <a:pt x="69505" y="274944"/>
                </a:lnTo>
                <a:lnTo>
                  <a:pt x="90030" y="282320"/>
                </a:lnTo>
                <a:lnTo>
                  <a:pt x="93611" y="270865"/>
                </a:lnTo>
                <a:lnTo>
                  <a:pt x="77521" y="263743"/>
                </a:lnTo>
                <a:lnTo>
                  <a:pt x="63636" y="253828"/>
                </a:lnTo>
                <a:lnTo>
                  <a:pt x="35156" y="207587"/>
                </a:lnTo>
                <a:lnTo>
                  <a:pt x="26788" y="164649"/>
                </a:lnTo>
                <a:lnTo>
                  <a:pt x="25742" y="139750"/>
                </a:lnTo>
                <a:lnTo>
                  <a:pt x="26788" y="115661"/>
                </a:lnTo>
                <a:lnTo>
                  <a:pt x="35156" y="73880"/>
                </a:lnTo>
                <a:lnTo>
                  <a:pt x="63749" y="28371"/>
                </a:lnTo>
                <a:lnTo>
                  <a:pt x="94056" y="11455"/>
                </a:lnTo>
                <a:lnTo>
                  <a:pt x="90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93097" y="4995291"/>
            <a:ext cx="1517650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12190" algn="l"/>
              </a:tabLst>
            </a:pPr>
            <a:r>
              <a:rPr sz="2400" b="1" spc="-5" dirty="0">
                <a:latin typeface="Calibri"/>
                <a:cs typeface="Calibri"/>
              </a:rPr>
              <a:t>And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200" dirty="0">
                <a:latin typeface="Cambria Math"/>
                <a:cs typeface="Cambria Math"/>
              </a:rPr>
              <a:t>𝑷𝑷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1200" dirty="0">
                <a:latin typeface="Cambria Math"/>
                <a:cs typeface="Cambria Math"/>
              </a:rPr>
              <a:t>𝒖</a:t>
            </a:r>
            <a:r>
              <a:rPr sz="2400" spc="-1205" dirty="0">
                <a:latin typeface="Cambria Math"/>
                <a:cs typeface="Cambria Math"/>
              </a:rPr>
              <a:t>𝒖</a:t>
            </a:r>
            <a:r>
              <a:rPr sz="2400" dirty="0">
                <a:latin typeface="Cambria Math"/>
                <a:cs typeface="Cambria Math"/>
              </a:rPr>
              <a:t>, 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𝒗𝒗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But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spc="-1200" dirty="0">
                <a:latin typeface="Cambria Math"/>
                <a:cs typeface="Cambria Math"/>
              </a:rPr>
              <a:t>𝑷𝑷</a:t>
            </a:r>
            <a:r>
              <a:rPr sz="2400" dirty="0">
                <a:latin typeface="Cambria Math"/>
                <a:cs typeface="Cambria Math"/>
              </a:rPr>
              <a:t> </a:t>
            </a:r>
            <a:r>
              <a:rPr sz="2400" spc="-70" dirty="0">
                <a:latin typeface="Cambria Math"/>
                <a:cs typeface="Cambria Math"/>
              </a:rPr>
              <a:t> </a:t>
            </a:r>
            <a:r>
              <a:rPr sz="2400" spc="-1200" dirty="0">
                <a:latin typeface="Cambria Math"/>
                <a:cs typeface="Cambria Math"/>
              </a:rPr>
              <a:t>𝒖</a:t>
            </a:r>
            <a:r>
              <a:rPr sz="2400" spc="-1205" dirty="0">
                <a:latin typeface="Cambria Math"/>
                <a:cs typeface="Cambria Math"/>
              </a:rPr>
              <a:t>𝒖</a:t>
            </a:r>
            <a:r>
              <a:rPr sz="2400" dirty="0">
                <a:latin typeface="Cambria Math"/>
                <a:cs typeface="Cambria Math"/>
              </a:rPr>
              <a:t>, 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𝒘𝒘</a:t>
            </a:r>
            <a:endParaRPr sz="2400">
              <a:latin typeface="Cambria Math"/>
              <a:cs typeface="Cambria Math"/>
            </a:endParaRPr>
          </a:p>
          <a:p>
            <a:pPr marL="558165">
              <a:lnSpc>
                <a:spcPct val="100000"/>
              </a:lnSpc>
              <a:tabLst>
                <a:tab pos="894715" algn="l"/>
              </a:tabLst>
            </a:pPr>
            <a:r>
              <a:rPr sz="2400" spc="-1200" dirty="0">
                <a:latin typeface="Cambria Math"/>
                <a:cs typeface="Cambria Math"/>
              </a:rPr>
              <a:t>𝑷𝑷	</a:t>
            </a:r>
            <a:r>
              <a:rPr sz="2400" spc="-1205" dirty="0">
                <a:latin typeface="Cambria Math"/>
                <a:cs typeface="Cambria Math"/>
              </a:rPr>
              <a:t>𝒗𝒗, 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𝒘𝒘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20729" y="5361047"/>
            <a:ext cx="1060450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𝟎𝟎</a:t>
            </a:r>
            <a:r>
              <a:rPr sz="2400" dirty="0">
                <a:latin typeface="Cambria Math"/>
                <a:cs typeface="Cambria Math"/>
              </a:rPr>
              <a:t>. </a:t>
            </a:r>
            <a:r>
              <a:rPr sz="2400" spc="-14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𝟖𝟖𝟖𝟖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𝟎𝟎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7596" y="4587049"/>
            <a:ext cx="488315" cy="1525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200" dirty="0">
                <a:latin typeface="Cambria Math"/>
                <a:cs typeface="Cambria Math"/>
              </a:rPr>
              <a:t>𝑭𝑭</a:t>
            </a:r>
            <a:r>
              <a:rPr sz="2625" spc="-1312" baseline="-15873" dirty="0">
                <a:latin typeface="Cambria Math"/>
                <a:cs typeface="Cambria Math"/>
              </a:rPr>
              <a:t>𝒖</a:t>
            </a:r>
            <a:r>
              <a:rPr sz="2625" spc="-1214" baseline="-15873" dirty="0">
                <a:latin typeface="Cambria Math"/>
                <a:cs typeface="Cambria Math"/>
              </a:rPr>
              <a:t>𝒖</a:t>
            </a:r>
            <a:r>
              <a:rPr sz="2400" dirty="0">
                <a:latin typeface="Cambria Math"/>
                <a:cs typeface="Cambria Math"/>
              </a:rPr>
              <a:t>: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400" spc="-1200" dirty="0">
                <a:latin typeface="Cambria Math"/>
                <a:cs typeface="Cambria Math"/>
              </a:rPr>
              <a:t>𝑭𝑭</a:t>
            </a:r>
            <a:r>
              <a:rPr sz="2625" spc="-1312" baseline="-15873" dirty="0">
                <a:latin typeface="Cambria Math"/>
                <a:cs typeface="Cambria Math"/>
              </a:rPr>
              <a:t>𝒗</a:t>
            </a:r>
            <a:r>
              <a:rPr sz="2625" spc="-1207" baseline="-15873" dirty="0">
                <a:latin typeface="Cambria Math"/>
                <a:cs typeface="Cambria Math"/>
              </a:rPr>
              <a:t>𝒗</a:t>
            </a:r>
            <a:r>
              <a:rPr sz="2400" dirty="0">
                <a:latin typeface="Cambria Math"/>
                <a:cs typeface="Cambria Math"/>
              </a:rPr>
              <a:t>: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400" spc="-1200" dirty="0">
                <a:latin typeface="Cambria Math"/>
                <a:cs typeface="Cambria Math"/>
              </a:rPr>
              <a:t>𝑭𝑭</a:t>
            </a:r>
            <a:r>
              <a:rPr sz="2625" spc="-1312" baseline="-15873" dirty="0">
                <a:latin typeface="Cambria Math"/>
                <a:cs typeface="Cambria Math"/>
              </a:rPr>
              <a:t>𝒘</a:t>
            </a:r>
            <a:r>
              <a:rPr sz="2625" spc="-1214" baseline="-15873" dirty="0">
                <a:latin typeface="Cambria Math"/>
                <a:cs typeface="Cambria Math"/>
              </a:rPr>
              <a:t>𝒘</a:t>
            </a:r>
            <a:r>
              <a:rPr sz="2400" dirty="0">
                <a:latin typeface="Cambria Math"/>
                <a:cs typeface="Cambria Math"/>
              </a:rPr>
              <a:t>: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6674" y="6175092"/>
            <a:ext cx="22853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0665">
              <a:lnSpc>
                <a:spcPct val="100000"/>
              </a:lnSpc>
            </a:pP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Node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community  membership</a:t>
            </a:r>
            <a:r>
              <a:rPr sz="1800" spc="-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strengths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6927" y="6739128"/>
            <a:ext cx="53975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831850" y="4605261"/>
          <a:ext cx="2202037" cy="370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831850" y="5175250"/>
          <a:ext cx="22020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831850" y="5795009"/>
          <a:ext cx="22020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566927" y="6739128"/>
            <a:ext cx="539750" cy="119380"/>
          </a:xfrm>
          <a:custGeom>
            <a:avLst/>
            <a:gdLst/>
            <a:ahLst/>
            <a:cxnLst/>
            <a:rect l="l" t="t" r="r" b="b"/>
            <a:pathLst>
              <a:path w="539750" h="119379">
                <a:moveTo>
                  <a:pt x="0" y="118872"/>
                </a:moveTo>
                <a:lnTo>
                  <a:pt x="539496" y="118872"/>
                </a:lnTo>
                <a:lnTo>
                  <a:pt x="539496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28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19" y="1319902"/>
            <a:ext cx="8414047" cy="54091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9625" y="4953000"/>
            <a:ext cx="7953375" cy="1371600"/>
          </a:xfrm>
          <a:custGeom>
            <a:avLst/>
            <a:gdLst/>
            <a:ahLst/>
            <a:cxnLst/>
            <a:rect l="l" t="t" r="r" b="b"/>
            <a:pathLst>
              <a:path w="7953375" h="1371600">
                <a:moveTo>
                  <a:pt x="0" y="0"/>
                </a:moveTo>
                <a:lnTo>
                  <a:pt x="7953375" y="0"/>
                </a:lnTo>
                <a:lnTo>
                  <a:pt x="795337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FFF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625" y="4953000"/>
            <a:ext cx="7953375" cy="1371600"/>
          </a:xfrm>
          <a:custGeom>
            <a:avLst/>
            <a:gdLst/>
            <a:ahLst/>
            <a:cxnLst/>
            <a:rect l="l" t="t" r="r" b="b"/>
            <a:pathLst>
              <a:path w="7953375" h="1371600">
                <a:moveTo>
                  <a:pt x="0" y="0"/>
                </a:moveTo>
                <a:lnTo>
                  <a:pt x="7953375" y="0"/>
                </a:lnTo>
                <a:lnTo>
                  <a:pt x="795337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312" y="348995"/>
            <a:ext cx="5823204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3372" y="1361440"/>
            <a:ext cx="7455534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pc="-50" dirty="0"/>
              <a:t>Task: </a:t>
            </a:r>
            <a:r>
              <a:rPr spc="-10" dirty="0">
                <a:solidFill>
                  <a:srgbClr val="000000"/>
                </a:solidFill>
              </a:rPr>
              <a:t>Given </a:t>
            </a:r>
            <a:r>
              <a:rPr dirty="0">
                <a:solidFill>
                  <a:srgbClr val="000000"/>
                </a:solidFill>
              </a:rPr>
              <a:t>a </a:t>
            </a:r>
            <a:r>
              <a:rPr spc="-10" dirty="0">
                <a:solidFill>
                  <a:srgbClr val="000000"/>
                </a:solidFill>
              </a:rPr>
              <a:t>network </a:t>
            </a:r>
            <a:r>
              <a:rPr b="0" spc="-1285" dirty="0">
                <a:solidFill>
                  <a:srgbClr val="000000"/>
                </a:solidFill>
                <a:latin typeface="Cambria Math"/>
                <a:cs typeface="Cambria Math"/>
              </a:rPr>
              <a:t>𝑮𝑮(𝑽𝑽,</a:t>
            </a:r>
            <a:r>
              <a:rPr b="0" spc="-509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070" dirty="0">
                <a:solidFill>
                  <a:srgbClr val="000000"/>
                </a:solidFill>
                <a:latin typeface="Cambria Math"/>
                <a:cs typeface="Cambria Math"/>
              </a:rPr>
              <a:t>𝑬𝑬)</a:t>
            </a:r>
            <a:r>
              <a:rPr spc="-1070" dirty="0">
                <a:solidFill>
                  <a:srgbClr val="000000"/>
                </a:solidFill>
              </a:rPr>
              <a:t>, </a:t>
            </a:r>
            <a:r>
              <a:rPr spc="-7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</a:t>
            </a:r>
            <a:r>
              <a:rPr spc="-35" dirty="0">
                <a:solidFill>
                  <a:srgbClr val="000000"/>
                </a:solidFill>
              </a:rPr>
              <a:t>s</a:t>
            </a:r>
            <a:r>
              <a:rPr spc="5" dirty="0">
                <a:solidFill>
                  <a:srgbClr val="000000"/>
                </a:solidFill>
              </a:rPr>
              <a:t>ti</a:t>
            </a:r>
            <a:r>
              <a:rPr spc="-5" dirty="0">
                <a:solidFill>
                  <a:srgbClr val="000000"/>
                </a:solidFill>
              </a:rPr>
              <a:t>m</a:t>
            </a:r>
            <a:r>
              <a:rPr spc="-25" dirty="0">
                <a:solidFill>
                  <a:srgbClr val="000000"/>
                </a:solidFill>
              </a:rPr>
              <a:t>a</a:t>
            </a:r>
            <a:r>
              <a:rPr spc="-30" dirty="0">
                <a:solidFill>
                  <a:srgbClr val="000000"/>
                </a:solidFill>
              </a:rPr>
              <a:t>t</a:t>
            </a:r>
            <a:r>
              <a:rPr dirty="0">
                <a:solidFill>
                  <a:srgbClr val="000000"/>
                </a:solidFill>
              </a:rPr>
              <a:t>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b="0" spc="-1600" dirty="0">
                <a:solidFill>
                  <a:srgbClr val="000000"/>
                </a:solidFill>
                <a:latin typeface="Cambria Math"/>
                <a:cs typeface="Cambria Math"/>
              </a:rPr>
              <a:t>𝑭𝑭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2908" y="3005835"/>
            <a:ext cx="18796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55" dirty="0">
                <a:latin typeface="Cambria Math"/>
                <a:cs typeface="Cambria Math"/>
              </a:rPr>
              <a:t>𝐹𝐹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3564" y="2701442"/>
            <a:ext cx="808990" cy="328930"/>
          </a:xfrm>
          <a:custGeom>
            <a:avLst/>
            <a:gdLst/>
            <a:ahLst/>
            <a:cxnLst/>
            <a:rect l="l" t="t" r="r" b="b"/>
            <a:pathLst>
              <a:path w="808990" h="328930">
                <a:moveTo>
                  <a:pt x="703961" y="0"/>
                </a:moveTo>
                <a:lnTo>
                  <a:pt x="699274" y="13347"/>
                </a:lnTo>
                <a:lnTo>
                  <a:pt x="718315" y="21612"/>
                </a:lnTo>
                <a:lnTo>
                  <a:pt x="734690" y="33053"/>
                </a:lnTo>
                <a:lnTo>
                  <a:pt x="759447" y="65455"/>
                </a:lnTo>
                <a:lnTo>
                  <a:pt x="774009" y="109167"/>
                </a:lnTo>
                <a:lnTo>
                  <a:pt x="778865" y="162813"/>
                </a:lnTo>
                <a:lnTo>
                  <a:pt x="777646" y="191819"/>
                </a:lnTo>
                <a:lnTo>
                  <a:pt x="767892" y="241839"/>
                </a:lnTo>
                <a:lnTo>
                  <a:pt x="748321" y="280904"/>
                </a:lnTo>
                <a:lnTo>
                  <a:pt x="718540" y="307255"/>
                </a:lnTo>
                <a:lnTo>
                  <a:pt x="699795" y="315556"/>
                </a:lnTo>
                <a:lnTo>
                  <a:pt x="703961" y="328904"/>
                </a:lnTo>
                <a:lnTo>
                  <a:pt x="748825" y="307867"/>
                </a:lnTo>
                <a:lnTo>
                  <a:pt x="781812" y="271437"/>
                </a:lnTo>
                <a:lnTo>
                  <a:pt x="802100" y="222646"/>
                </a:lnTo>
                <a:lnTo>
                  <a:pt x="808863" y="164541"/>
                </a:lnTo>
                <a:lnTo>
                  <a:pt x="807165" y="134387"/>
                </a:lnTo>
                <a:lnTo>
                  <a:pt x="793593" y="80941"/>
                </a:lnTo>
                <a:lnTo>
                  <a:pt x="766690" y="37433"/>
                </a:lnTo>
                <a:lnTo>
                  <a:pt x="727809" y="8610"/>
                </a:lnTo>
                <a:lnTo>
                  <a:pt x="703961" y="0"/>
                </a:lnTo>
                <a:close/>
              </a:path>
              <a:path w="808990" h="328930">
                <a:moveTo>
                  <a:pt x="104902" y="0"/>
                </a:moveTo>
                <a:lnTo>
                  <a:pt x="60144" y="21088"/>
                </a:lnTo>
                <a:lnTo>
                  <a:pt x="27139" y="57645"/>
                </a:lnTo>
                <a:lnTo>
                  <a:pt x="6783" y="106521"/>
                </a:lnTo>
                <a:lnTo>
                  <a:pt x="0" y="164541"/>
                </a:lnTo>
                <a:lnTo>
                  <a:pt x="1690" y="194759"/>
                </a:lnTo>
                <a:lnTo>
                  <a:pt x="15216" y="248205"/>
                </a:lnTo>
                <a:lnTo>
                  <a:pt x="42060" y="291574"/>
                </a:lnTo>
                <a:lnTo>
                  <a:pt x="80984" y="320311"/>
                </a:lnTo>
                <a:lnTo>
                  <a:pt x="104902" y="328904"/>
                </a:lnTo>
                <a:lnTo>
                  <a:pt x="109054" y="315556"/>
                </a:lnTo>
                <a:lnTo>
                  <a:pt x="90316" y="307255"/>
                </a:lnTo>
                <a:lnTo>
                  <a:pt x="74145" y="295705"/>
                </a:lnTo>
                <a:lnTo>
                  <a:pt x="49504" y="262851"/>
                </a:lnTo>
                <a:lnTo>
                  <a:pt x="34874" y="218162"/>
                </a:lnTo>
                <a:lnTo>
                  <a:pt x="29997" y="162813"/>
                </a:lnTo>
                <a:lnTo>
                  <a:pt x="31216" y="134748"/>
                </a:lnTo>
                <a:lnTo>
                  <a:pt x="40970" y="86070"/>
                </a:lnTo>
                <a:lnTo>
                  <a:pt x="60574" y="47668"/>
                </a:lnTo>
                <a:lnTo>
                  <a:pt x="90611" y="21612"/>
                </a:lnTo>
                <a:lnTo>
                  <a:pt x="109575" y="13347"/>
                </a:lnTo>
                <a:lnTo>
                  <a:pt x="104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1700" y="1938020"/>
            <a:ext cx="7582534" cy="110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8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𝑭𝑭</a:t>
            </a:r>
            <a:r>
              <a:rPr sz="2800" spc="2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b="1" spc="-50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-li</a:t>
            </a:r>
            <a:r>
              <a:rPr sz="2800" b="1" spc="-7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elih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800" b="1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𝒍</a:t>
            </a:r>
            <a:r>
              <a:rPr sz="2800" spc="-1400" dirty="0">
                <a:solidFill>
                  <a:srgbClr val="0000FF"/>
                </a:solidFill>
                <a:latin typeface="Cambria Math"/>
                <a:cs typeface="Cambria Math"/>
              </a:rPr>
              <a:t>𝒍</a:t>
            </a:r>
            <a:r>
              <a:rPr sz="2800" spc="-5" dirty="0">
                <a:solidFill>
                  <a:srgbClr val="0000FF"/>
                </a:solidFill>
                <a:latin typeface="Cambria Math"/>
                <a:cs typeface="Cambria Math"/>
              </a:rPr>
              <a:t>(</a:t>
            </a:r>
            <a:r>
              <a:rPr sz="2800" spc="-1405" dirty="0">
                <a:solidFill>
                  <a:srgbClr val="0000FF"/>
                </a:solidFill>
                <a:latin typeface="Cambria Math"/>
                <a:cs typeface="Cambria Math"/>
              </a:rPr>
              <a:t>𝑭𝑭</a:t>
            </a:r>
            <a:r>
              <a:rPr sz="2800" spc="-15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  <a:tabLst>
                <a:tab pos="1405255" algn="l"/>
                <a:tab pos="2054225" algn="l"/>
                <a:tab pos="4293235" algn="l"/>
                <a:tab pos="4944110" algn="l"/>
                <a:tab pos="6697980" algn="l"/>
                <a:tab pos="7421880" algn="l"/>
              </a:tabLst>
            </a:pP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max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2830" dirty="0">
                <a:latin typeface="Cambria Math"/>
                <a:cs typeface="Cambria Math"/>
              </a:rPr>
              <a:t>�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19" dirty="0">
                <a:latin typeface="Cambria Math"/>
                <a:cs typeface="Cambria Math"/>
              </a:rPr>
              <a:t>𝒍𝒍𝒍</a:t>
            </a:r>
            <a:r>
              <a:rPr sz="2800" spc="-1025" dirty="0">
                <a:latin typeface="Cambria Math"/>
                <a:cs typeface="Cambria Math"/>
              </a:rPr>
              <a:t>𝒍</a:t>
            </a:r>
            <a:r>
              <a:rPr sz="2800" spc="-245" dirty="0">
                <a:latin typeface="Cambria Math"/>
                <a:cs typeface="Cambria Math"/>
              </a:rPr>
              <a:t>𝒍𝒍</a:t>
            </a:r>
            <a:r>
              <a:rPr sz="2800" spc="-1405" dirty="0">
                <a:latin typeface="Cambria Math"/>
                <a:cs typeface="Cambria Math"/>
              </a:rPr>
              <a:t>𝑷</a:t>
            </a:r>
            <a:r>
              <a:rPr sz="2800" spc="-1385" dirty="0">
                <a:latin typeface="Cambria Math"/>
                <a:cs typeface="Cambria Math"/>
              </a:rPr>
              <a:t>𝑷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405" dirty="0">
                <a:latin typeface="Cambria Math"/>
                <a:cs typeface="Cambria Math"/>
              </a:rPr>
              <a:t>𝒖</a:t>
            </a:r>
            <a:r>
              <a:rPr sz="2800" spc="-1400" dirty="0">
                <a:latin typeface="Cambria Math"/>
                <a:cs typeface="Cambria Math"/>
              </a:rPr>
              <a:t>𝒖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𝒗𝒗</a:t>
            </a:r>
            <a:r>
              <a:rPr sz="2800" spc="-5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+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2830" dirty="0">
                <a:latin typeface="Cambria Math"/>
                <a:cs typeface="Cambria Math"/>
              </a:rPr>
              <a:t>�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19" dirty="0">
                <a:latin typeface="Cambria Math"/>
                <a:cs typeface="Cambria Math"/>
              </a:rPr>
              <a:t>𝒍𝒍𝒍</a:t>
            </a:r>
            <a:r>
              <a:rPr sz="2800" spc="-1025" dirty="0">
                <a:latin typeface="Cambria Math"/>
                <a:cs typeface="Cambria Math"/>
              </a:rPr>
              <a:t>𝒍</a:t>
            </a:r>
            <a:r>
              <a:rPr sz="2800" spc="-245" dirty="0">
                <a:latin typeface="Cambria Math"/>
                <a:cs typeface="Cambria Math"/>
              </a:rPr>
              <a:t>𝒍</a:t>
            </a:r>
            <a:r>
              <a:rPr sz="2800" spc="-229" dirty="0">
                <a:latin typeface="Cambria Math"/>
                <a:cs typeface="Cambria Math"/>
              </a:rPr>
              <a:t>𝒍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405" dirty="0">
                <a:latin typeface="Cambria Math"/>
                <a:cs typeface="Cambria Math"/>
              </a:rPr>
              <a:t>𝟏𝟏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185" dirty="0">
                <a:latin typeface="Cambria Math"/>
                <a:cs typeface="Cambria Math"/>
              </a:rPr>
              <a:t>𝑷𝑷 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405" dirty="0">
                <a:latin typeface="Cambria Math"/>
                <a:cs typeface="Cambria Math"/>
              </a:rPr>
              <a:t>𝒖</a:t>
            </a:r>
            <a:r>
              <a:rPr sz="2800" spc="-1400" dirty="0">
                <a:latin typeface="Cambria Math"/>
                <a:cs typeface="Cambria Math"/>
              </a:rPr>
              <a:t>𝒖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𝒗𝒗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5764" y="3165855"/>
            <a:ext cx="3624579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7505" algn="l"/>
              </a:tabLst>
            </a:pPr>
            <a:r>
              <a:rPr sz="2000" spc="-830" dirty="0">
                <a:latin typeface="Cambria Math"/>
                <a:cs typeface="Cambria Math"/>
              </a:rPr>
              <a:t>𝒖𝒖,𝒗𝒗∈𝑬𝑬 	</a:t>
            </a:r>
            <a:r>
              <a:rPr sz="2000" spc="-825" dirty="0">
                <a:latin typeface="Cambria Math"/>
                <a:cs typeface="Cambria Math"/>
              </a:rPr>
              <a:t>𝒖𝒖,𝒗𝒗∉𝑬𝑬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46552" y="3625431"/>
            <a:ext cx="692150" cy="282575"/>
          </a:xfrm>
          <a:custGeom>
            <a:avLst/>
            <a:gdLst/>
            <a:ahLst/>
            <a:cxnLst/>
            <a:rect l="l" t="t" r="r" b="b"/>
            <a:pathLst>
              <a:path w="692150" h="282575">
                <a:moveTo>
                  <a:pt x="601624" y="0"/>
                </a:moveTo>
                <a:lnTo>
                  <a:pt x="597611" y="11455"/>
                </a:lnTo>
                <a:lnTo>
                  <a:pt x="613953" y="18551"/>
                </a:lnTo>
                <a:lnTo>
                  <a:pt x="628007" y="28371"/>
                </a:lnTo>
                <a:lnTo>
                  <a:pt x="656540" y="73880"/>
                </a:lnTo>
                <a:lnTo>
                  <a:pt x="664870" y="115661"/>
                </a:lnTo>
                <a:lnTo>
                  <a:pt x="665911" y="139750"/>
                </a:lnTo>
                <a:lnTo>
                  <a:pt x="664866" y="164649"/>
                </a:lnTo>
                <a:lnTo>
                  <a:pt x="656498" y="207587"/>
                </a:lnTo>
                <a:lnTo>
                  <a:pt x="628019" y="253828"/>
                </a:lnTo>
                <a:lnTo>
                  <a:pt x="598055" y="270865"/>
                </a:lnTo>
                <a:lnTo>
                  <a:pt x="601624" y="282321"/>
                </a:lnTo>
                <a:lnTo>
                  <a:pt x="640133" y="264263"/>
                </a:lnTo>
                <a:lnTo>
                  <a:pt x="668451" y="232994"/>
                </a:lnTo>
                <a:lnTo>
                  <a:pt x="685860" y="191111"/>
                </a:lnTo>
                <a:lnTo>
                  <a:pt x="691667" y="141236"/>
                </a:lnTo>
                <a:lnTo>
                  <a:pt x="690212" y="115357"/>
                </a:lnTo>
                <a:lnTo>
                  <a:pt x="678567" y="69479"/>
                </a:lnTo>
                <a:lnTo>
                  <a:pt x="655466" y="32127"/>
                </a:lnTo>
                <a:lnTo>
                  <a:pt x="622091" y="7386"/>
                </a:lnTo>
                <a:lnTo>
                  <a:pt x="601624" y="0"/>
                </a:lnTo>
                <a:close/>
              </a:path>
              <a:path w="692150" h="282575">
                <a:moveTo>
                  <a:pt x="90030" y="0"/>
                </a:moveTo>
                <a:lnTo>
                  <a:pt x="51617" y="18095"/>
                </a:lnTo>
                <a:lnTo>
                  <a:pt x="23291" y="49479"/>
                </a:lnTo>
                <a:lnTo>
                  <a:pt x="5821" y="91438"/>
                </a:lnTo>
                <a:lnTo>
                  <a:pt x="0" y="141236"/>
                </a:lnTo>
                <a:lnTo>
                  <a:pt x="1450" y="167173"/>
                </a:lnTo>
                <a:lnTo>
                  <a:pt x="13056" y="213051"/>
                </a:lnTo>
                <a:lnTo>
                  <a:pt x="36098" y="250279"/>
                </a:lnTo>
                <a:lnTo>
                  <a:pt x="69503" y="274944"/>
                </a:lnTo>
                <a:lnTo>
                  <a:pt x="90030" y="282321"/>
                </a:lnTo>
                <a:lnTo>
                  <a:pt x="93611" y="270865"/>
                </a:lnTo>
                <a:lnTo>
                  <a:pt x="77521" y="263743"/>
                </a:lnTo>
                <a:lnTo>
                  <a:pt x="63636" y="253828"/>
                </a:lnTo>
                <a:lnTo>
                  <a:pt x="35156" y="207587"/>
                </a:lnTo>
                <a:lnTo>
                  <a:pt x="26788" y="164649"/>
                </a:lnTo>
                <a:lnTo>
                  <a:pt x="25742" y="139750"/>
                </a:lnTo>
                <a:lnTo>
                  <a:pt x="26788" y="115661"/>
                </a:lnTo>
                <a:lnTo>
                  <a:pt x="35156" y="73880"/>
                </a:lnTo>
                <a:lnTo>
                  <a:pt x="63749" y="28371"/>
                </a:lnTo>
                <a:lnTo>
                  <a:pt x="94056" y="11455"/>
                </a:lnTo>
                <a:lnTo>
                  <a:pt x="90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12596" y="3547871"/>
            <a:ext cx="203898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33525" algn="l"/>
              </a:tabLst>
            </a:pPr>
            <a:r>
              <a:rPr sz="2400" spc="245" dirty="0">
                <a:solidFill>
                  <a:srgbClr val="E66C7D"/>
                </a:solidFill>
                <a:latin typeface="Microsoft Sans Serif"/>
                <a:cs typeface="Microsoft Sans Serif"/>
              </a:rPr>
              <a:t>▪</a:t>
            </a:r>
            <a:r>
              <a:rPr sz="2400" spc="60" dirty="0">
                <a:solidFill>
                  <a:srgbClr val="E66C7D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200" dirty="0">
                <a:latin typeface="Cambria Math"/>
                <a:cs typeface="Cambria Math"/>
              </a:rPr>
              <a:t>𝑷𝑷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1200" dirty="0">
                <a:latin typeface="Cambria Math"/>
                <a:cs typeface="Cambria Math"/>
              </a:rPr>
              <a:t>𝒖</a:t>
            </a:r>
            <a:r>
              <a:rPr sz="2400" spc="-1205" dirty="0">
                <a:latin typeface="Cambria Math"/>
                <a:cs typeface="Cambria Math"/>
              </a:rPr>
              <a:t>𝒖</a:t>
            </a:r>
            <a:r>
              <a:rPr sz="2400" dirty="0">
                <a:latin typeface="Cambria Math"/>
                <a:cs typeface="Cambria Math"/>
              </a:rPr>
              <a:t>, 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𝒗𝒗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95977" y="3581514"/>
            <a:ext cx="1365250" cy="368300"/>
          </a:xfrm>
          <a:custGeom>
            <a:avLst/>
            <a:gdLst/>
            <a:ahLst/>
            <a:cxnLst/>
            <a:rect l="l" t="t" r="r" b="b"/>
            <a:pathLst>
              <a:path w="1365250" h="368300">
                <a:moveTo>
                  <a:pt x="1268285" y="0"/>
                </a:moveTo>
                <a:lnTo>
                  <a:pt x="1264564" y="12204"/>
                </a:lnTo>
                <a:lnTo>
                  <a:pt x="1281481" y="20977"/>
                </a:lnTo>
                <a:lnTo>
                  <a:pt x="1296209" y="33748"/>
                </a:lnTo>
                <a:lnTo>
                  <a:pt x="1319110" y="71285"/>
                </a:lnTo>
                <a:lnTo>
                  <a:pt x="1333009" y="122296"/>
                </a:lnTo>
                <a:lnTo>
                  <a:pt x="1337640" y="184251"/>
                </a:lnTo>
                <a:lnTo>
                  <a:pt x="1336482" y="216522"/>
                </a:lnTo>
                <a:lnTo>
                  <a:pt x="1327219" y="272891"/>
                </a:lnTo>
                <a:lnTo>
                  <a:pt x="1308752" y="317722"/>
                </a:lnTo>
                <a:lnTo>
                  <a:pt x="1281481" y="347226"/>
                </a:lnTo>
                <a:lnTo>
                  <a:pt x="1264564" y="355993"/>
                </a:lnTo>
                <a:lnTo>
                  <a:pt x="1268285" y="368198"/>
                </a:lnTo>
                <a:lnTo>
                  <a:pt x="1309400" y="346286"/>
                </a:lnTo>
                <a:lnTo>
                  <a:pt x="1339875" y="304952"/>
                </a:lnTo>
                <a:lnTo>
                  <a:pt x="1358734" y="249207"/>
                </a:lnTo>
                <a:lnTo>
                  <a:pt x="1365021" y="184099"/>
                </a:lnTo>
                <a:lnTo>
                  <a:pt x="1363449" y="150371"/>
                </a:lnTo>
                <a:lnTo>
                  <a:pt x="1350876" y="89944"/>
                </a:lnTo>
                <a:lnTo>
                  <a:pt x="1325965" y="40155"/>
                </a:lnTo>
                <a:lnTo>
                  <a:pt x="1290174" y="8532"/>
                </a:lnTo>
                <a:lnTo>
                  <a:pt x="1268285" y="0"/>
                </a:lnTo>
                <a:close/>
              </a:path>
              <a:path w="1365250" h="368300">
                <a:moveTo>
                  <a:pt x="96735" y="0"/>
                </a:moveTo>
                <a:lnTo>
                  <a:pt x="55616" y="21917"/>
                </a:lnTo>
                <a:lnTo>
                  <a:pt x="25146" y="63245"/>
                </a:lnTo>
                <a:lnTo>
                  <a:pt x="6286" y="118986"/>
                </a:lnTo>
                <a:lnTo>
                  <a:pt x="0" y="184099"/>
                </a:lnTo>
                <a:lnTo>
                  <a:pt x="1571" y="217821"/>
                </a:lnTo>
                <a:lnTo>
                  <a:pt x="14144" y="278252"/>
                </a:lnTo>
                <a:lnTo>
                  <a:pt x="39050" y="328045"/>
                </a:lnTo>
                <a:lnTo>
                  <a:pt x="74845" y="359671"/>
                </a:lnTo>
                <a:lnTo>
                  <a:pt x="96735" y="368198"/>
                </a:lnTo>
                <a:lnTo>
                  <a:pt x="100457" y="355993"/>
                </a:lnTo>
                <a:lnTo>
                  <a:pt x="83540" y="347226"/>
                </a:lnTo>
                <a:lnTo>
                  <a:pt x="68811" y="334468"/>
                </a:lnTo>
                <a:lnTo>
                  <a:pt x="45910" y="296989"/>
                </a:lnTo>
                <a:lnTo>
                  <a:pt x="32011" y="246068"/>
                </a:lnTo>
                <a:lnTo>
                  <a:pt x="27386" y="184099"/>
                </a:lnTo>
                <a:lnTo>
                  <a:pt x="28538" y="151907"/>
                </a:lnTo>
                <a:lnTo>
                  <a:pt x="37802" y="95420"/>
                </a:lnTo>
                <a:lnTo>
                  <a:pt x="56269" y="50518"/>
                </a:lnTo>
                <a:lnTo>
                  <a:pt x="83540" y="20977"/>
                </a:lnTo>
                <a:lnTo>
                  <a:pt x="100457" y="12204"/>
                </a:lnTo>
                <a:lnTo>
                  <a:pt x="96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36111" y="3547871"/>
            <a:ext cx="2710180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69720" algn="l"/>
              </a:tabLst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𝟏𝟏</a:t>
            </a:r>
            <a:r>
              <a:rPr sz="2400" dirty="0">
                <a:latin typeface="Cambria Math"/>
                <a:cs typeface="Cambria Math"/>
              </a:rPr>
              <a:t> −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spc="-1205" dirty="0">
                <a:latin typeface="Cambria Math"/>
                <a:cs typeface="Cambria Math"/>
              </a:rPr>
              <a:t>𝐞𝐞𝐱𝐱</a:t>
            </a:r>
            <a:r>
              <a:rPr sz="2400" spc="-125" dirty="0">
                <a:latin typeface="Cambria Math"/>
                <a:cs typeface="Cambria Math"/>
              </a:rPr>
              <a:t> </a:t>
            </a:r>
            <a:r>
              <a:rPr sz="2400" spc="-890" dirty="0">
                <a:latin typeface="Cambria Math"/>
                <a:cs typeface="Cambria Math"/>
              </a:rPr>
              <a:t>𝐞𝐞 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−</a:t>
            </a:r>
            <a:r>
              <a:rPr sz="2400" spc="-1200" dirty="0">
                <a:latin typeface="Cambria Math"/>
                <a:cs typeface="Cambria Math"/>
              </a:rPr>
              <a:t>𝑭𝑭</a:t>
            </a:r>
            <a:r>
              <a:rPr sz="2625" spc="-1312" baseline="-15873" dirty="0">
                <a:latin typeface="Cambria Math"/>
                <a:cs typeface="Cambria Math"/>
              </a:rPr>
              <a:t>𝒖𝒖</a:t>
            </a:r>
            <a:r>
              <a:rPr sz="2625" spc="97" baseline="-15873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⋅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spc="-1200" dirty="0">
                <a:latin typeface="Cambria Math"/>
                <a:cs typeface="Cambria Math"/>
              </a:rPr>
              <a:t>𝑭𝑭</a:t>
            </a:r>
            <a:r>
              <a:rPr sz="2625" spc="-1312" baseline="-15873" dirty="0">
                <a:latin typeface="Cambria Math"/>
                <a:cs typeface="Cambria Math"/>
              </a:rPr>
              <a:t>𝒗𝒗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7288" y="3519131"/>
            <a:ext cx="164465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875" dirty="0">
                <a:latin typeface="Cambria Math"/>
                <a:cs typeface="Cambria Math"/>
              </a:rPr>
              <a:t>𝑻𝑻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372" y="4253992"/>
            <a:ext cx="592074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Goal: </a:t>
            </a:r>
            <a:r>
              <a:rPr sz="3200" spc="-5" dirty="0">
                <a:solidFill>
                  <a:srgbClr val="008000"/>
                </a:solidFill>
                <a:latin typeface="Calibri"/>
                <a:cs typeface="Calibri"/>
              </a:rPr>
              <a:t>Find </a:t>
            </a:r>
            <a:r>
              <a:rPr sz="3200" spc="-1600" dirty="0">
                <a:solidFill>
                  <a:srgbClr val="008000"/>
                </a:solidFill>
                <a:latin typeface="Cambria Math"/>
                <a:cs typeface="Cambria Math"/>
              </a:rPr>
              <a:t>𝑭𝑭</a:t>
            </a:r>
            <a:r>
              <a:rPr sz="3200" spc="-114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3200" spc="-10" dirty="0">
                <a:solidFill>
                  <a:srgbClr val="008000"/>
                </a:solidFill>
                <a:latin typeface="Calibri"/>
                <a:cs typeface="Calibri"/>
              </a:rPr>
              <a:t>that </a:t>
            </a:r>
            <a:r>
              <a:rPr sz="3200" spc="-15" dirty="0">
                <a:solidFill>
                  <a:srgbClr val="008000"/>
                </a:solidFill>
                <a:latin typeface="Calibri"/>
                <a:cs typeface="Calibri"/>
              </a:rPr>
              <a:t>maximizes  </a:t>
            </a:r>
            <a:r>
              <a:rPr sz="3200" spc="-1165" dirty="0">
                <a:solidFill>
                  <a:srgbClr val="008000"/>
                </a:solidFill>
                <a:latin typeface="Cambria Math"/>
                <a:cs typeface="Cambria Math"/>
              </a:rPr>
              <a:t>𝒍𝒍(𝑭𝑭)</a:t>
            </a:r>
            <a:r>
              <a:rPr sz="3200" spc="-1165" dirty="0">
                <a:solidFill>
                  <a:srgbClr val="00800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351" y="6720840"/>
            <a:ext cx="512445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8352" y="5109352"/>
            <a:ext cx="7619997" cy="1003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351" y="6720840"/>
            <a:ext cx="512445" cy="128270"/>
          </a:xfrm>
          <a:custGeom>
            <a:avLst/>
            <a:gdLst/>
            <a:ahLst/>
            <a:cxnLst/>
            <a:rect l="l" t="t" r="r" b="b"/>
            <a:pathLst>
              <a:path w="512444" h="128270">
                <a:moveTo>
                  <a:pt x="0" y="128015"/>
                </a:moveTo>
                <a:lnTo>
                  <a:pt x="512064" y="128015"/>
                </a:lnTo>
                <a:lnTo>
                  <a:pt x="512064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29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08225"/>
            <a:ext cx="8572014" cy="53123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12420"/>
            <a:ext cx="4319016" cy="656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25067" y="1701698"/>
            <a:ext cx="782955" cy="328930"/>
          </a:xfrm>
          <a:custGeom>
            <a:avLst/>
            <a:gdLst/>
            <a:ahLst/>
            <a:cxnLst/>
            <a:rect l="l" t="t" r="r" b="b"/>
            <a:pathLst>
              <a:path w="782954" h="328930">
                <a:moveTo>
                  <a:pt x="678052" y="0"/>
                </a:moveTo>
                <a:lnTo>
                  <a:pt x="673366" y="13347"/>
                </a:lnTo>
                <a:lnTo>
                  <a:pt x="692407" y="21612"/>
                </a:lnTo>
                <a:lnTo>
                  <a:pt x="708782" y="33053"/>
                </a:lnTo>
                <a:lnTo>
                  <a:pt x="733539" y="65455"/>
                </a:lnTo>
                <a:lnTo>
                  <a:pt x="748101" y="109167"/>
                </a:lnTo>
                <a:lnTo>
                  <a:pt x="752957" y="162813"/>
                </a:lnTo>
                <a:lnTo>
                  <a:pt x="751738" y="191819"/>
                </a:lnTo>
                <a:lnTo>
                  <a:pt x="741984" y="241839"/>
                </a:lnTo>
                <a:lnTo>
                  <a:pt x="722413" y="280904"/>
                </a:lnTo>
                <a:lnTo>
                  <a:pt x="692632" y="307255"/>
                </a:lnTo>
                <a:lnTo>
                  <a:pt x="673887" y="315556"/>
                </a:lnTo>
                <a:lnTo>
                  <a:pt x="678052" y="328904"/>
                </a:lnTo>
                <a:lnTo>
                  <a:pt x="722917" y="307867"/>
                </a:lnTo>
                <a:lnTo>
                  <a:pt x="755903" y="271437"/>
                </a:lnTo>
                <a:lnTo>
                  <a:pt x="776192" y="222646"/>
                </a:lnTo>
                <a:lnTo>
                  <a:pt x="782954" y="164541"/>
                </a:lnTo>
                <a:lnTo>
                  <a:pt x="781257" y="134387"/>
                </a:lnTo>
                <a:lnTo>
                  <a:pt x="767685" y="80941"/>
                </a:lnTo>
                <a:lnTo>
                  <a:pt x="740782" y="37433"/>
                </a:lnTo>
                <a:lnTo>
                  <a:pt x="701901" y="8610"/>
                </a:lnTo>
                <a:lnTo>
                  <a:pt x="678052" y="0"/>
                </a:lnTo>
                <a:close/>
              </a:path>
              <a:path w="782954" h="328930">
                <a:moveTo>
                  <a:pt x="104901" y="0"/>
                </a:moveTo>
                <a:lnTo>
                  <a:pt x="60144" y="21088"/>
                </a:lnTo>
                <a:lnTo>
                  <a:pt x="27139" y="57645"/>
                </a:lnTo>
                <a:lnTo>
                  <a:pt x="6783" y="106521"/>
                </a:lnTo>
                <a:lnTo>
                  <a:pt x="0" y="164541"/>
                </a:lnTo>
                <a:lnTo>
                  <a:pt x="1690" y="194759"/>
                </a:lnTo>
                <a:lnTo>
                  <a:pt x="15216" y="248205"/>
                </a:lnTo>
                <a:lnTo>
                  <a:pt x="42060" y="291574"/>
                </a:lnTo>
                <a:lnTo>
                  <a:pt x="80984" y="320311"/>
                </a:lnTo>
                <a:lnTo>
                  <a:pt x="104901" y="328904"/>
                </a:lnTo>
                <a:lnTo>
                  <a:pt x="109054" y="315556"/>
                </a:lnTo>
                <a:lnTo>
                  <a:pt x="90316" y="307255"/>
                </a:lnTo>
                <a:lnTo>
                  <a:pt x="74145" y="295705"/>
                </a:lnTo>
                <a:lnTo>
                  <a:pt x="49504" y="262851"/>
                </a:lnTo>
                <a:lnTo>
                  <a:pt x="34874" y="218162"/>
                </a:lnTo>
                <a:lnTo>
                  <a:pt x="29997" y="162813"/>
                </a:lnTo>
                <a:lnTo>
                  <a:pt x="31216" y="134748"/>
                </a:lnTo>
                <a:lnTo>
                  <a:pt x="40970" y="86070"/>
                </a:lnTo>
                <a:lnTo>
                  <a:pt x="60574" y="47668"/>
                </a:lnTo>
                <a:lnTo>
                  <a:pt x="90611" y="21612"/>
                </a:lnTo>
                <a:lnTo>
                  <a:pt x="109575" y="13347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339" y="1611884"/>
            <a:ext cx="723074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7775" algn="l"/>
                <a:tab pos="1901825" algn="l"/>
                <a:tab pos="4044950" algn="l"/>
                <a:tab pos="4701540" algn="l"/>
                <a:tab pos="6372225" algn="l"/>
                <a:tab pos="7069455" algn="l"/>
              </a:tabLst>
            </a:pPr>
            <a:r>
              <a:rPr sz="2800" b="0" spc="-1405" dirty="0">
                <a:solidFill>
                  <a:srgbClr val="0000FF"/>
                </a:solidFill>
                <a:latin typeface="Cambria Math"/>
                <a:cs typeface="Cambria Math"/>
              </a:rPr>
              <a:t>𝑙</a:t>
            </a:r>
            <a:r>
              <a:rPr sz="2800" b="0" spc="-1320" dirty="0">
                <a:solidFill>
                  <a:srgbClr val="0000FF"/>
                </a:solidFill>
                <a:latin typeface="Cambria Math"/>
                <a:cs typeface="Cambria Math"/>
              </a:rPr>
              <a:t>𝑙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(</a:t>
            </a:r>
            <a:r>
              <a:rPr sz="2800" b="0" spc="-1405" dirty="0">
                <a:solidFill>
                  <a:srgbClr val="0000FF"/>
                </a:solidFill>
                <a:latin typeface="Cambria Math"/>
                <a:cs typeface="Cambria Math"/>
              </a:rPr>
              <a:t>𝐹</a:t>
            </a:r>
            <a:r>
              <a:rPr sz="2800" b="0" spc="-1295" dirty="0">
                <a:solidFill>
                  <a:srgbClr val="0000FF"/>
                </a:solidFill>
                <a:latin typeface="Cambria Math"/>
                <a:cs typeface="Cambria Math"/>
              </a:rPr>
              <a:t>𝐹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r>
              <a:rPr sz="2800" b="0" spc="16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2800" b="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800" b="0" spc="2830" dirty="0">
                <a:solidFill>
                  <a:srgbClr val="0000FF"/>
                </a:solidFill>
                <a:latin typeface="Cambria Math"/>
                <a:cs typeface="Cambria Math"/>
              </a:rPr>
              <a:t>�</a:t>
            </a:r>
            <a:r>
              <a:rPr sz="2800" b="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800" b="0" spc="-919" dirty="0">
                <a:solidFill>
                  <a:srgbClr val="0000FF"/>
                </a:solidFill>
                <a:latin typeface="Cambria Math"/>
                <a:cs typeface="Cambria Math"/>
              </a:rPr>
              <a:t>𝑙𝑙𝑙</a:t>
            </a:r>
            <a:r>
              <a:rPr sz="2800" b="0" spc="-930" dirty="0">
                <a:solidFill>
                  <a:srgbClr val="0000FF"/>
                </a:solidFill>
                <a:latin typeface="Cambria Math"/>
                <a:cs typeface="Cambria Math"/>
              </a:rPr>
              <a:t>𝑙</a:t>
            </a:r>
            <a:r>
              <a:rPr sz="2800" b="0" spc="-70" dirty="0">
                <a:solidFill>
                  <a:srgbClr val="0000FF"/>
                </a:solidFill>
                <a:latin typeface="Cambria Math"/>
                <a:cs typeface="Cambria Math"/>
              </a:rPr>
              <a:t>𝑙𝑙𝑙</a:t>
            </a:r>
            <a:r>
              <a:rPr sz="2800" b="0" dirty="0">
                <a:solidFill>
                  <a:srgbClr val="0000FF"/>
                </a:solidFill>
                <a:latin typeface="Cambria Math"/>
                <a:cs typeface="Cambria Math"/>
              </a:rPr>
              <a:t>𝑙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(</a:t>
            </a:r>
            <a:r>
              <a:rPr sz="2800" b="0" spc="-1405" dirty="0">
                <a:solidFill>
                  <a:srgbClr val="0000FF"/>
                </a:solidFill>
                <a:latin typeface="Cambria Math"/>
                <a:cs typeface="Cambria Math"/>
              </a:rPr>
              <a:t>𝑢</a:t>
            </a:r>
            <a:r>
              <a:rPr sz="2800" b="0" spc="-1330" dirty="0">
                <a:solidFill>
                  <a:srgbClr val="0000FF"/>
                </a:solidFill>
                <a:latin typeface="Cambria Math"/>
                <a:cs typeface="Cambria Math"/>
              </a:rPr>
              <a:t>𝑢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, </a:t>
            </a:r>
            <a:r>
              <a:rPr sz="2800" b="0" spc="-15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b="0" spc="-1405" dirty="0">
                <a:solidFill>
                  <a:srgbClr val="0000FF"/>
                </a:solidFill>
                <a:latin typeface="Cambria Math"/>
                <a:cs typeface="Cambria Math"/>
              </a:rPr>
              <a:t>𝑣</a:t>
            </a:r>
            <a:r>
              <a:rPr sz="2800" b="0" spc="-1330" dirty="0">
                <a:solidFill>
                  <a:srgbClr val="0000FF"/>
                </a:solidFill>
                <a:latin typeface="Cambria Math"/>
                <a:cs typeface="Cambria Math"/>
              </a:rPr>
              <a:t>𝑣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r>
              <a:rPr sz="2800" b="0" spc="1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+</a:t>
            </a:r>
            <a:r>
              <a:rPr sz="2800" b="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800" b="0" spc="2830" dirty="0">
                <a:solidFill>
                  <a:srgbClr val="0000FF"/>
                </a:solidFill>
                <a:latin typeface="Cambria Math"/>
                <a:cs typeface="Cambria Math"/>
              </a:rPr>
              <a:t>�</a:t>
            </a:r>
            <a:r>
              <a:rPr sz="2800" b="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800" b="0" spc="-925" dirty="0">
                <a:solidFill>
                  <a:srgbClr val="0000FF"/>
                </a:solidFill>
                <a:latin typeface="Cambria Math"/>
                <a:cs typeface="Cambria Math"/>
              </a:rPr>
              <a:t>𝑙𝑙𝑙</a:t>
            </a:r>
            <a:r>
              <a:rPr sz="2800" b="0" spc="-930" dirty="0">
                <a:solidFill>
                  <a:srgbClr val="0000FF"/>
                </a:solidFill>
                <a:latin typeface="Cambria Math"/>
                <a:cs typeface="Cambria Math"/>
              </a:rPr>
              <a:t>𝑙</a:t>
            </a:r>
            <a:r>
              <a:rPr sz="2800" b="0" spc="-95" dirty="0">
                <a:solidFill>
                  <a:srgbClr val="0000FF"/>
                </a:solidFill>
                <a:latin typeface="Cambria Math"/>
                <a:cs typeface="Cambria Math"/>
              </a:rPr>
              <a:t>𝑙</a:t>
            </a:r>
            <a:r>
              <a:rPr sz="2800" b="0" spc="-45" dirty="0">
                <a:solidFill>
                  <a:srgbClr val="0000FF"/>
                </a:solidFill>
                <a:latin typeface="Cambria Math"/>
                <a:cs typeface="Cambria Math"/>
              </a:rPr>
              <a:t>𝑙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(1</a:t>
            </a:r>
            <a:r>
              <a:rPr sz="2800" b="0" spc="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− </a:t>
            </a:r>
            <a:r>
              <a:rPr sz="2800" b="0" spc="-50" dirty="0">
                <a:solidFill>
                  <a:srgbClr val="0000FF"/>
                </a:solidFill>
                <a:latin typeface="Cambria Math"/>
                <a:cs typeface="Cambria Math"/>
              </a:rPr>
              <a:t>𝑙𝑙 </a:t>
            </a:r>
            <a:r>
              <a:rPr sz="2800" b="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800" b="0" spc="-1405" dirty="0">
                <a:solidFill>
                  <a:srgbClr val="0000FF"/>
                </a:solidFill>
                <a:latin typeface="Cambria Math"/>
                <a:cs typeface="Cambria Math"/>
              </a:rPr>
              <a:t>𝑢</a:t>
            </a:r>
            <a:r>
              <a:rPr sz="2800" b="0" spc="-1330" dirty="0">
                <a:solidFill>
                  <a:srgbClr val="0000FF"/>
                </a:solidFill>
                <a:latin typeface="Cambria Math"/>
                <a:cs typeface="Cambria Math"/>
              </a:rPr>
              <a:t>𝑢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,</a:t>
            </a:r>
            <a:r>
              <a:rPr sz="2800" b="0" spc="-15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800" b="0" spc="-1405" dirty="0">
                <a:solidFill>
                  <a:srgbClr val="0000FF"/>
                </a:solidFill>
                <a:latin typeface="Cambria Math"/>
                <a:cs typeface="Cambria Math"/>
              </a:rPr>
              <a:t>𝑣𝑣</a:t>
            </a:r>
            <a:r>
              <a:rPr sz="2800" b="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800" b="0" spc="-5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1860" y="2166111"/>
            <a:ext cx="35318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07335" algn="l"/>
              </a:tabLst>
            </a:pPr>
            <a:r>
              <a:rPr sz="2000" spc="-755" dirty="0">
                <a:solidFill>
                  <a:srgbClr val="0000FF"/>
                </a:solidFill>
                <a:latin typeface="Cambria Math"/>
                <a:cs typeface="Cambria Math"/>
              </a:rPr>
              <a:t>𝑢𝑢,𝑣𝑣∈𝐸𝐸 	</a:t>
            </a:r>
            <a:r>
              <a:rPr sz="2000" spc="-760" dirty="0">
                <a:solidFill>
                  <a:srgbClr val="0000FF"/>
                </a:solidFill>
                <a:latin typeface="Cambria Math"/>
                <a:cs typeface="Cambria Math"/>
              </a:rPr>
              <a:t>𝑢𝑢,𝑣𝑣∉𝐸𝐸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43199" y="2977311"/>
            <a:ext cx="527685" cy="377190"/>
          </a:xfrm>
          <a:custGeom>
            <a:avLst/>
            <a:gdLst/>
            <a:ahLst/>
            <a:cxnLst/>
            <a:rect l="l" t="t" r="r" b="b"/>
            <a:pathLst>
              <a:path w="527685" h="377189">
                <a:moveTo>
                  <a:pt x="406920" y="0"/>
                </a:moveTo>
                <a:lnTo>
                  <a:pt x="401561" y="15303"/>
                </a:lnTo>
                <a:lnTo>
                  <a:pt x="423378" y="24771"/>
                </a:lnTo>
                <a:lnTo>
                  <a:pt x="442139" y="37877"/>
                </a:lnTo>
                <a:lnTo>
                  <a:pt x="470496" y="75006"/>
                </a:lnTo>
                <a:lnTo>
                  <a:pt x="487184" y="125098"/>
                </a:lnTo>
                <a:lnTo>
                  <a:pt x="492747" y="186562"/>
                </a:lnTo>
                <a:lnTo>
                  <a:pt x="491351" y="219810"/>
                </a:lnTo>
                <a:lnTo>
                  <a:pt x="480177" y="277131"/>
                </a:lnTo>
                <a:lnTo>
                  <a:pt x="457750" y="321896"/>
                </a:lnTo>
                <a:lnTo>
                  <a:pt x="423632" y="352096"/>
                </a:lnTo>
                <a:lnTo>
                  <a:pt x="402158" y="361607"/>
                </a:lnTo>
                <a:lnTo>
                  <a:pt x="406920" y="376910"/>
                </a:lnTo>
                <a:lnTo>
                  <a:pt x="458328" y="352794"/>
                </a:lnTo>
                <a:lnTo>
                  <a:pt x="496125" y="311048"/>
                </a:lnTo>
                <a:lnTo>
                  <a:pt x="519374" y="255136"/>
                </a:lnTo>
                <a:lnTo>
                  <a:pt x="527126" y="188556"/>
                </a:lnTo>
                <a:lnTo>
                  <a:pt x="525183" y="154004"/>
                </a:lnTo>
                <a:lnTo>
                  <a:pt x="509638" y="92759"/>
                </a:lnTo>
                <a:lnTo>
                  <a:pt x="478801" y="42898"/>
                </a:lnTo>
                <a:lnTo>
                  <a:pt x="434243" y="9865"/>
                </a:lnTo>
                <a:lnTo>
                  <a:pt x="406920" y="0"/>
                </a:lnTo>
                <a:close/>
              </a:path>
              <a:path w="527685" h="377189">
                <a:moveTo>
                  <a:pt x="120205" y="0"/>
                </a:moveTo>
                <a:lnTo>
                  <a:pt x="68922" y="24164"/>
                </a:lnTo>
                <a:lnTo>
                  <a:pt x="31089" y="66065"/>
                </a:lnTo>
                <a:lnTo>
                  <a:pt x="7772" y="122072"/>
                </a:lnTo>
                <a:lnTo>
                  <a:pt x="0" y="188556"/>
                </a:lnTo>
                <a:lnTo>
                  <a:pt x="1938" y="223180"/>
                </a:lnTo>
                <a:lnTo>
                  <a:pt x="17439" y="284426"/>
                </a:lnTo>
                <a:lnTo>
                  <a:pt x="48198" y="334124"/>
                </a:lnTo>
                <a:lnTo>
                  <a:pt x="92799" y="367057"/>
                </a:lnTo>
                <a:lnTo>
                  <a:pt x="120205" y="376910"/>
                </a:lnTo>
                <a:lnTo>
                  <a:pt x="124980" y="361607"/>
                </a:lnTo>
                <a:lnTo>
                  <a:pt x="103499" y="352096"/>
                </a:lnTo>
                <a:lnTo>
                  <a:pt x="84964" y="338859"/>
                </a:lnTo>
                <a:lnTo>
                  <a:pt x="56730" y="301205"/>
                </a:lnTo>
                <a:lnTo>
                  <a:pt x="39963" y="249999"/>
                </a:lnTo>
                <a:lnTo>
                  <a:pt x="34378" y="186562"/>
                </a:lnTo>
                <a:lnTo>
                  <a:pt x="35774" y="154408"/>
                </a:lnTo>
                <a:lnTo>
                  <a:pt x="46948" y="98630"/>
                </a:lnTo>
                <a:lnTo>
                  <a:pt x="69413" y="54622"/>
                </a:lnTo>
                <a:lnTo>
                  <a:pt x="103831" y="24771"/>
                </a:lnTo>
                <a:lnTo>
                  <a:pt x="125564" y="15303"/>
                </a:lnTo>
                <a:lnTo>
                  <a:pt x="120205" y="0"/>
                </a:lnTo>
                <a:close/>
              </a:path>
            </a:pathLst>
          </a:custGeom>
          <a:solidFill>
            <a:srgbClr val="D60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236" y="2874771"/>
            <a:ext cx="293116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  <a:tab pos="2658110" algn="l"/>
              </a:tabLst>
            </a:pPr>
            <a:r>
              <a:rPr sz="3200" spc="-5" dirty="0">
                <a:solidFill>
                  <a:srgbClr val="D60093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D60093"/>
                </a:solidFill>
                <a:latin typeface="Calibri"/>
                <a:cs typeface="Calibri"/>
              </a:rPr>
              <a:t>an</a:t>
            </a:r>
            <a:r>
              <a:rPr sz="3200" spc="15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D60093"/>
                </a:solidFill>
                <a:latin typeface="Calibri"/>
                <a:cs typeface="Calibri"/>
              </a:rPr>
              <a:t>r</a:t>
            </a:r>
            <a:r>
              <a:rPr sz="3200" spc="-15" dirty="0">
                <a:solidFill>
                  <a:srgbClr val="D60093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D60093"/>
                </a:solidFill>
                <a:latin typeface="Calibri"/>
                <a:cs typeface="Calibri"/>
              </a:rPr>
              <a:t>w</a:t>
            </a:r>
            <a:r>
              <a:rPr sz="3200" spc="-5" dirty="0">
                <a:solidFill>
                  <a:srgbClr val="D60093"/>
                </a:solidFill>
                <a:latin typeface="Calibri"/>
                <a:cs typeface="Calibri"/>
              </a:rPr>
              <a:t>ri</a:t>
            </a:r>
            <a:r>
              <a:rPr sz="3200" spc="-45" dirty="0">
                <a:solidFill>
                  <a:srgbClr val="D60093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D60093"/>
                </a:solidFill>
                <a:latin typeface="Calibri"/>
                <a:cs typeface="Calibri"/>
              </a:rPr>
              <a:t>e</a:t>
            </a:r>
            <a:r>
              <a:rPr sz="3200" spc="-2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spc="-1350" dirty="0">
                <a:solidFill>
                  <a:srgbClr val="D60093"/>
                </a:solidFill>
                <a:latin typeface="Cambria Math"/>
                <a:cs typeface="Cambria Math"/>
              </a:rPr>
              <a:t>𝒍𝒍 </a:t>
            </a:r>
            <a:r>
              <a:rPr sz="3200" dirty="0">
                <a:solidFill>
                  <a:srgbClr val="D60093"/>
                </a:solidFill>
                <a:latin typeface="Cambria Math"/>
                <a:cs typeface="Cambria Math"/>
              </a:rPr>
              <a:t>	</a:t>
            </a:r>
            <a:r>
              <a:rPr sz="3200" spc="-1600" dirty="0">
                <a:solidFill>
                  <a:srgbClr val="D60093"/>
                </a:solidFill>
                <a:latin typeface="Cambria Math"/>
                <a:cs typeface="Cambria Math"/>
              </a:rPr>
              <a:t>𝑭𝑭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0971" y="3186887"/>
            <a:ext cx="203200" cy="36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160" dirty="0">
                <a:solidFill>
                  <a:srgbClr val="D60093"/>
                </a:solidFill>
                <a:latin typeface="Cambria Math"/>
                <a:cs typeface="Cambria Math"/>
              </a:rPr>
              <a:t>𝟎𝟎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33671" y="3166110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07" y="0"/>
                </a:lnTo>
              </a:path>
            </a:pathLst>
          </a:custGeom>
          <a:ln w="25908">
            <a:solidFill>
              <a:srgbClr val="D600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05085" y="2637028"/>
            <a:ext cx="976630" cy="73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aseline="-32118" dirty="0">
                <a:solidFill>
                  <a:srgbClr val="D60093"/>
                </a:solidFill>
                <a:latin typeface="Cambria Math"/>
                <a:cs typeface="Cambria Math"/>
              </a:rPr>
              <a:t>= </a:t>
            </a:r>
            <a:r>
              <a:rPr sz="2300" spc="-1160" dirty="0">
                <a:solidFill>
                  <a:srgbClr val="D60093"/>
                </a:solidFill>
                <a:latin typeface="Cambria Math"/>
                <a:cs typeface="Cambria Math"/>
              </a:rPr>
              <a:t>𝟏𝟏 </a:t>
            </a:r>
            <a:r>
              <a:rPr sz="2300" spc="-500" dirty="0">
                <a:solidFill>
                  <a:srgbClr val="D60093"/>
                </a:solidFill>
                <a:latin typeface="Cambria Math"/>
                <a:cs typeface="Cambria Math"/>
              </a:rPr>
              <a:t> </a:t>
            </a:r>
            <a:r>
              <a:rPr sz="4800" baseline="-30381" dirty="0">
                <a:solidFill>
                  <a:srgbClr val="D60093"/>
                </a:solidFill>
                <a:latin typeface="Cambria Math"/>
                <a:cs typeface="Cambria Math"/>
              </a:rPr>
              <a:t>∑</a:t>
            </a:r>
            <a:endParaRPr sz="4800" baseline="-30381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2047" y="3071367"/>
            <a:ext cx="217804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130" dirty="0">
                <a:solidFill>
                  <a:srgbClr val="D60093"/>
                </a:solidFill>
                <a:latin typeface="Cambria Math"/>
                <a:cs typeface="Cambria Math"/>
              </a:rPr>
              <a:t>𝒖𝒖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5896" y="3078734"/>
            <a:ext cx="594995" cy="36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155" dirty="0">
                <a:solidFill>
                  <a:srgbClr val="D60093"/>
                </a:solidFill>
                <a:latin typeface="Cambria Math"/>
                <a:cs typeface="Cambria Math"/>
              </a:rPr>
              <a:t>𝒖𝒖</a:t>
            </a:r>
            <a:r>
              <a:rPr sz="2300" spc="-15" dirty="0">
                <a:solidFill>
                  <a:srgbClr val="D60093"/>
                </a:solidFill>
                <a:latin typeface="Cambria Math"/>
                <a:cs typeface="Cambria Math"/>
              </a:rPr>
              <a:t>∈</a:t>
            </a:r>
            <a:r>
              <a:rPr sz="2300" spc="-1155" dirty="0">
                <a:solidFill>
                  <a:srgbClr val="D60093"/>
                </a:solidFill>
                <a:latin typeface="Cambria Math"/>
                <a:cs typeface="Cambria Math"/>
              </a:rPr>
              <a:t>𝑽𝑽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1403" y="2874771"/>
            <a:ext cx="212090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2005" algn="l"/>
              </a:tabLst>
            </a:pPr>
            <a:r>
              <a:rPr sz="3200" spc="-1600" dirty="0">
                <a:solidFill>
                  <a:srgbClr val="D60093"/>
                </a:solidFill>
                <a:latin typeface="Cambria Math"/>
                <a:cs typeface="Cambria Math"/>
              </a:rPr>
              <a:t>𝒍𝒍</a:t>
            </a:r>
            <a:r>
              <a:rPr sz="3200" dirty="0">
                <a:solidFill>
                  <a:srgbClr val="D60093"/>
                </a:solidFill>
                <a:latin typeface="Cambria Math"/>
                <a:cs typeface="Cambria Math"/>
              </a:rPr>
              <a:t>(</a:t>
            </a:r>
            <a:r>
              <a:rPr sz="3200" spc="-1600" dirty="0">
                <a:solidFill>
                  <a:srgbClr val="D60093"/>
                </a:solidFill>
                <a:latin typeface="Cambria Math"/>
                <a:cs typeface="Cambria Math"/>
              </a:rPr>
              <a:t>𝑭𝑭	</a:t>
            </a:r>
            <a:r>
              <a:rPr sz="3200" dirty="0">
                <a:solidFill>
                  <a:srgbClr val="D60093"/>
                </a:solidFill>
                <a:latin typeface="Cambria Math"/>
                <a:cs typeface="Cambria Math"/>
              </a:rPr>
              <a:t>)  </a:t>
            </a:r>
            <a:r>
              <a:rPr sz="3200" spc="-10" dirty="0">
                <a:latin typeface="Calibri"/>
                <a:cs typeface="Calibri"/>
              </a:rPr>
              <a:t>where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3350" y="3767696"/>
            <a:ext cx="507365" cy="294005"/>
          </a:xfrm>
          <a:custGeom>
            <a:avLst/>
            <a:gdLst/>
            <a:ahLst/>
            <a:cxnLst/>
            <a:rect l="l" t="t" r="r" b="b"/>
            <a:pathLst>
              <a:path w="507364" h="294004">
                <a:moveTo>
                  <a:pt x="413484" y="0"/>
                </a:moveTo>
                <a:lnTo>
                  <a:pt x="409305" y="11912"/>
                </a:lnTo>
                <a:lnTo>
                  <a:pt x="426300" y="19292"/>
                </a:lnTo>
                <a:lnTo>
                  <a:pt x="440917" y="29505"/>
                </a:lnTo>
                <a:lnTo>
                  <a:pt x="470598" y="76837"/>
                </a:lnTo>
                <a:lnTo>
                  <a:pt x="479266" y="120290"/>
                </a:lnTo>
                <a:lnTo>
                  <a:pt x="480349" y="145338"/>
                </a:lnTo>
                <a:lnTo>
                  <a:pt x="479261" y="171237"/>
                </a:lnTo>
                <a:lnTo>
                  <a:pt x="470555" y="215890"/>
                </a:lnTo>
                <a:lnTo>
                  <a:pt x="453084" y="250766"/>
                </a:lnTo>
                <a:lnTo>
                  <a:pt x="409775" y="281698"/>
                </a:lnTo>
                <a:lnTo>
                  <a:pt x="413484" y="293624"/>
                </a:lnTo>
                <a:lnTo>
                  <a:pt x="453536" y="274832"/>
                </a:lnTo>
                <a:lnTo>
                  <a:pt x="482978" y="242316"/>
                </a:lnTo>
                <a:lnTo>
                  <a:pt x="501088" y="198759"/>
                </a:lnTo>
                <a:lnTo>
                  <a:pt x="507121" y="146888"/>
                </a:lnTo>
                <a:lnTo>
                  <a:pt x="505608" y="119970"/>
                </a:lnTo>
                <a:lnTo>
                  <a:pt x="493501" y="72255"/>
                </a:lnTo>
                <a:lnTo>
                  <a:pt x="469482" y="33414"/>
                </a:lnTo>
                <a:lnTo>
                  <a:pt x="434769" y="7687"/>
                </a:lnTo>
                <a:lnTo>
                  <a:pt x="413484" y="0"/>
                </a:lnTo>
                <a:close/>
              </a:path>
              <a:path w="507364" h="294004">
                <a:moveTo>
                  <a:pt x="93634" y="0"/>
                </a:moveTo>
                <a:lnTo>
                  <a:pt x="53682" y="18824"/>
                </a:lnTo>
                <a:lnTo>
                  <a:pt x="24218" y="51460"/>
                </a:lnTo>
                <a:lnTo>
                  <a:pt x="6051" y="95092"/>
                </a:lnTo>
                <a:lnTo>
                  <a:pt x="0" y="146888"/>
                </a:lnTo>
                <a:lnTo>
                  <a:pt x="1507" y="173862"/>
                </a:lnTo>
                <a:lnTo>
                  <a:pt x="13576" y="221577"/>
                </a:lnTo>
                <a:lnTo>
                  <a:pt x="37535" y="260289"/>
                </a:lnTo>
                <a:lnTo>
                  <a:pt x="72281" y="285944"/>
                </a:lnTo>
                <a:lnTo>
                  <a:pt x="93634" y="293624"/>
                </a:lnTo>
                <a:lnTo>
                  <a:pt x="97355" y="281698"/>
                </a:lnTo>
                <a:lnTo>
                  <a:pt x="80622" y="274293"/>
                </a:lnTo>
                <a:lnTo>
                  <a:pt x="66181" y="263982"/>
                </a:lnTo>
                <a:lnTo>
                  <a:pt x="36564" y="215890"/>
                </a:lnTo>
                <a:lnTo>
                  <a:pt x="27859" y="171237"/>
                </a:lnTo>
                <a:lnTo>
                  <a:pt x="26771" y="145338"/>
                </a:lnTo>
                <a:lnTo>
                  <a:pt x="27859" y="120290"/>
                </a:lnTo>
                <a:lnTo>
                  <a:pt x="36564" y="76837"/>
                </a:lnTo>
                <a:lnTo>
                  <a:pt x="54062" y="42552"/>
                </a:lnTo>
                <a:lnTo>
                  <a:pt x="97812" y="11912"/>
                </a:lnTo>
                <a:lnTo>
                  <a:pt x="93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81532" y="3686047"/>
            <a:ext cx="5492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4635" algn="l"/>
              </a:tabLst>
            </a:pPr>
            <a:r>
              <a:rPr sz="2500" spc="-1060" dirty="0">
                <a:latin typeface="Cambria Math"/>
                <a:cs typeface="Cambria Math"/>
              </a:rPr>
              <a:t>𝑙𝑙 	</a:t>
            </a:r>
            <a:r>
              <a:rPr sz="2500" spc="-1750" dirty="0">
                <a:latin typeface="Cambria Math"/>
                <a:cs typeface="Cambria Math"/>
              </a:rPr>
              <a:t>𝐹𝐹</a:t>
            </a:r>
            <a:r>
              <a:rPr sz="2700" spc="-1155" baseline="-15432" dirty="0">
                <a:latin typeface="Cambria Math"/>
                <a:cs typeface="Cambria Math"/>
              </a:rPr>
              <a:t>𝑢𝑢</a:t>
            </a:r>
            <a:endParaRPr sz="2700" baseline="-15432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72915" y="3767696"/>
            <a:ext cx="697865" cy="294005"/>
          </a:xfrm>
          <a:custGeom>
            <a:avLst/>
            <a:gdLst/>
            <a:ahLst/>
            <a:cxnLst/>
            <a:rect l="l" t="t" r="r" b="b"/>
            <a:pathLst>
              <a:path w="697864" h="294004">
                <a:moveTo>
                  <a:pt x="603986" y="0"/>
                </a:moveTo>
                <a:lnTo>
                  <a:pt x="599808" y="11912"/>
                </a:lnTo>
                <a:lnTo>
                  <a:pt x="616803" y="19292"/>
                </a:lnTo>
                <a:lnTo>
                  <a:pt x="631420" y="29505"/>
                </a:lnTo>
                <a:lnTo>
                  <a:pt x="661100" y="76837"/>
                </a:lnTo>
                <a:lnTo>
                  <a:pt x="669768" y="120290"/>
                </a:lnTo>
                <a:lnTo>
                  <a:pt x="670852" y="145338"/>
                </a:lnTo>
                <a:lnTo>
                  <a:pt x="669763" y="171237"/>
                </a:lnTo>
                <a:lnTo>
                  <a:pt x="661058" y="215890"/>
                </a:lnTo>
                <a:lnTo>
                  <a:pt x="643587" y="250766"/>
                </a:lnTo>
                <a:lnTo>
                  <a:pt x="600278" y="281698"/>
                </a:lnTo>
                <a:lnTo>
                  <a:pt x="603986" y="293624"/>
                </a:lnTo>
                <a:lnTo>
                  <a:pt x="644039" y="274832"/>
                </a:lnTo>
                <a:lnTo>
                  <a:pt x="673480" y="242316"/>
                </a:lnTo>
                <a:lnTo>
                  <a:pt x="691591" y="198759"/>
                </a:lnTo>
                <a:lnTo>
                  <a:pt x="697623" y="146888"/>
                </a:lnTo>
                <a:lnTo>
                  <a:pt x="696111" y="119970"/>
                </a:lnTo>
                <a:lnTo>
                  <a:pt x="684004" y="72255"/>
                </a:lnTo>
                <a:lnTo>
                  <a:pt x="659984" y="33414"/>
                </a:lnTo>
                <a:lnTo>
                  <a:pt x="625271" y="7687"/>
                </a:lnTo>
                <a:lnTo>
                  <a:pt x="603986" y="0"/>
                </a:lnTo>
                <a:close/>
              </a:path>
              <a:path w="697864" h="294004">
                <a:moveTo>
                  <a:pt x="93637" y="0"/>
                </a:moveTo>
                <a:lnTo>
                  <a:pt x="53684" y="18824"/>
                </a:lnTo>
                <a:lnTo>
                  <a:pt x="24218" y="51460"/>
                </a:lnTo>
                <a:lnTo>
                  <a:pt x="6051" y="95092"/>
                </a:lnTo>
                <a:lnTo>
                  <a:pt x="0" y="146888"/>
                </a:lnTo>
                <a:lnTo>
                  <a:pt x="1507" y="173862"/>
                </a:lnTo>
                <a:lnTo>
                  <a:pt x="13576" y="221577"/>
                </a:lnTo>
                <a:lnTo>
                  <a:pt x="37537" y="260289"/>
                </a:lnTo>
                <a:lnTo>
                  <a:pt x="72284" y="285944"/>
                </a:lnTo>
                <a:lnTo>
                  <a:pt x="93637" y="293624"/>
                </a:lnTo>
                <a:lnTo>
                  <a:pt x="97358" y="281698"/>
                </a:lnTo>
                <a:lnTo>
                  <a:pt x="80625" y="274293"/>
                </a:lnTo>
                <a:lnTo>
                  <a:pt x="66184" y="263982"/>
                </a:lnTo>
                <a:lnTo>
                  <a:pt x="36565" y="215890"/>
                </a:lnTo>
                <a:lnTo>
                  <a:pt x="27859" y="171237"/>
                </a:lnTo>
                <a:lnTo>
                  <a:pt x="26771" y="145338"/>
                </a:lnTo>
                <a:lnTo>
                  <a:pt x="27859" y="120290"/>
                </a:lnTo>
                <a:lnTo>
                  <a:pt x="36565" y="76837"/>
                </a:lnTo>
                <a:lnTo>
                  <a:pt x="54065" y="42552"/>
                </a:lnTo>
                <a:lnTo>
                  <a:pt x="97815" y="11912"/>
                </a:lnTo>
                <a:lnTo>
                  <a:pt x="93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43532" y="3687635"/>
            <a:ext cx="1212850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8165" algn="l"/>
              </a:tabLst>
            </a:pPr>
            <a:r>
              <a:rPr sz="2500" spc="-5" dirty="0">
                <a:latin typeface="Cambria Math"/>
                <a:cs typeface="Cambria Math"/>
              </a:rPr>
              <a:t>=	</a:t>
            </a:r>
            <a:r>
              <a:rPr sz="2500" spc="2525" dirty="0">
                <a:latin typeface="Cambria Math"/>
                <a:cs typeface="Cambria Math"/>
              </a:rPr>
              <a:t>�</a:t>
            </a:r>
            <a:endParaRPr sz="2500">
              <a:latin typeface="Cambria Math"/>
              <a:cs typeface="Cambria Math"/>
            </a:endParaRPr>
          </a:p>
          <a:p>
            <a:pPr marL="337185">
              <a:lnSpc>
                <a:spcPct val="100000"/>
              </a:lnSpc>
              <a:spcBef>
                <a:spcPts val="880"/>
              </a:spcBef>
            </a:pPr>
            <a:r>
              <a:rPr sz="1800" spc="-855" dirty="0">
                <a:latin typeface="Cambria Math"/>
                <a:cs typeface="Cambria Math"/>
              </a:rPr>
              <a:t>𝑣</a:t>
            </a:r>
            <a:r>
              <a:rPr sz="1800" spc="-810" dirty="0">
                <a:latin typeface="Cambria Math"/>
                <a:cs typeface="Cambria Math"/>
              </a:rPr>
              <a:t>𝑣</a:t>
            </a:r>
            <a:r>
              <a:rPr sz="1800" spc="10" dirty="0">
                <a:latin typeface="Cambria Math"/>
                <a:cs typeface="Cambria Math"/>
              </a:rPr>
              <a:t>∈</a:t>
            </a:r>
            <a:r>
              <a:rPr sz="1800" spc="-890" dirty="0">
                <a:latin typeface="Cambria Math"/>
                <a:cs typeface="Cambria Math"/>
              </a:rPr>
              <a:t>𝒩</a:t>
            </a:r>
            <a:r>
              <a:rPr sz="1800" spc="-819" dirty="0">
                <a:latin typeface="Cambria Math"/>
                <a:cs typeface="Cambria Math"/>
              </a:rPr>
              <a:t>𝒩</a:t>
            </a:r>
            <a:r>
              <a:rPr sz="1800" spc="20" dirty="0">
                <a:latin typeface="Cambria Math"/>
                <a:cs typeface="Cambria Math"/>
              </a:rPr>
              <a:t>(</a:t>
            </a:r>
            <a:r>
              <a:rPr sz="1800" spc="-770" dirty="0">
                <a:latin typeface="Cambria Math"/>
                <a:cs typeface="Cambria Math"/>
              </a:rPr>
              <a:t>𝑢</a:t>
            </a:r>
            <a:r>
              <a:rPr sz="1800" spc="-745" dirty="0">
                <a:latin typeface="Cambria Math"/>
                <a:cs typeface="Cambria Math"/>
              </a:rPr>
              <a:t>𝑢</a:t>
            </a:r>
            <a:r>
              <a:rPr sz="1800" spc="1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14691" y="3767696"/>
            <a:ext cx="697865" cy="294005"/>
          </a:xfrm>
          <a:custGeom>
            <a:avLst/>
            <a:gdLst/>
            <a:ahLst/>
            <a:cxnLst/>
            <a:rect l="l" t="t" r="r" b="b"/>
            <a:pathLst>
              <a:path w="697865" h="294004">
                <a:moveTo>
                  <a:pt x="603986" y="0"/>
                </a:moveTo>
                <a:lnTo>
                  <a:pt x="599808" y="11912"/>
                </a:lnTo>
                <a:lnTo>
                  <a:pt x="616803" y="19292"/>
                </a:lnTo>
                <a:lnTo>
                  <a:pt x="631420" y="29505"/>
                </a:lnTo>
                <a:lnTo>
                  <a:pt x="661100" y="76837"/>
                </a:lnTo>
                <a:lnTo>
                  <a:pt x="669768" y="120290"/>
                </a:lnTo>
                <a:lnTo>
                  <a:pt x="670852" y="145338"/>
                </a:lnTo>
                <a:lnTo>
                  <a:pt x="669763" y="171237"/>
                </a:lnTo>
                <a:lnTo>
                  <a:pt x="661058" y="215890"/>
                </a:lnTo>
                <a:lnTo>
                  <a:pt x="643586" y="250766"/>
                </a:lnTo>
                <a:lnTo>
                  <a:pt x="600265" y="281698"/>
                </a:lnTo>
                <a:lnTo>
                  <a:pt x="603986" y="293624"/>
                </a:lnTo>
                <a:lnTo>
                  <a:pt x="644039" y="274832"/>
                </a:lnTo>
                <a:lnTo>
                  <a:pt x="673481" y="242316"/>
                </a:lnTo>
                <a:lnTo>
                  <a:pt x="691591" y="198759"/>
                </a:lnTo>
                <a:lnTo>
                  <a:pt x="697623" y="146888"/>
                </a:lnTo>
                <a:lnTo>
                  <a:pt x="696111" y="119970"/>
                </a:lnTo>
                <a:lnTo>
                  <a:pt x="684004" y="72255"/>
                </a:lnTo>
                <a:lnTo>
                  <a:pt x="659984" y="33414"/>
                </a:lnTo>
                <a:lnTo>
                  <a:pt x="625271" y="7687"/>
                </a:lnTo>
                <a:lnTo>
                  <a:pt x="603986" y="0"/>
                </a:lnTo>
                <a:close/>
              </a:path>
              <a:path w="697865" h="294004">
                <a:moveTo>
                  <a:pt x="93637" y="0"/>
                </a:moveTo>
                <a:lnTo>
                  <a:pt x="53679" y="18824"/>
                </a:lnTo>
                <a:lnTo>
                  <a:pt x="24218" y="51460"/>
                </a:lnTo>
                <a:lnTo>
                  <a:pt x="6051" y="95092"/>
                </a:lnTo>
                <a:lnTo>
                  <a:pt x="0" y="146888"/>
                </a:lnTo>
                <a:lnTo>
                  <a:pt x="1507" y="173862"/>
                </a:lnTo>
                <a:lnTo>
                  <a:pt x="13576" y="221577"/>
                </a:lnTo>
                <a:lnTo>
                  <a:pt x="37537" y="260289"/>
                </a:lnTo>
                <a:lnTo>
                  <a:pt x="72284" y="285944"/>
                </a:lnTo>
                <a:lnTo>
                  <a:pt x="93637" y="293624"/>
                </a:lnTo>
                <a:lnTo>
                  <a:pt x="97345" y="281698"/>
                </a:lnTo>
                <a:lnTo>
                  <a:pt x="80619" y="274293"/>
                </a:lnTo>
                <a:lnTo>
                  <a:pt x="66182" y="263982"/>
                </a:lnTo>
                <a:lnTo>
                  <a:pt x="36565" y="215890"/>
                </a:lnTo>
                <a:lnTo>
                  <a:pt x="27859" y="171237"/>
                </a:lnTo>
                <a:lnTo>
                  <a:pt x="26771" y="145338"/>
                </a:lnTo>
                <a:lnTo>
                  <a:pt x="27859" y="120290"/>
                </a:lnTo>
                <a:lnTo>
                  <a:pt x="36565" y="76837"/>
                </a:lnTo>
                <a:lnTo>
                  <a:pt x="54065" y="42552"/>
                </a:lnTo>
                <a:lnTo>
                  <a:pt x="97815" y="11912"/>
                </a:lnTo>
                <a:lnTo>
                  <a:pt x="93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83915" y="3687635"/>
            <a:ext cx="5201920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91540" algn="l"/>
                <a:tab pos="1515110" algn="l"/>
                <a:tab pos="2246630" algn="l"/>
                <a:tab pos="2944495" algn="l"/>
                <a:tab pos="4433570" algn="l"/>
                <a:tab pos="5056505" algn="l"/>
              </a:tabLst>
            </a:pPr>
            <a:r>
              <a:rPr sz="2500" spc="-15" dirty="0">
                <a:latin typeface="Cambria Math"/>
                <a:cs typeface="Cambria Math"/>
              </a:rPr>
              <a:t>lo</a:t>
            </a:r>
            <a:r>
              <a:rPr sz="2500" spc="5" dirty="0">
                <a:latin typeface="Cambria Math"/>
                <a:cs typeface="Cambria Math"/>
              </a:rPr>
              <a:t>g</a:t>
            </a:r>
            <a:r>
              <a:rPr sz="2500" dirty="0">
                <a:latin typeface="Cambria Math"/>
                <a:cs typeface="Cambria Math"/>
              </a:rPr>
              <a:t>(</a:t>
            </a:r>
            <a:r>
              <a:rPr sz="2500" spc="-55" dirty="0">
                <a:latin typeface="Cambria Math"/>
                <a:cs typeface="Cambria Math"/>
              </a:rPr>
              <a:t>𝑙𝑙</a:t>
            </a:r>
            <a:r>
              <a:rPr sz="2500" dirty="0">
                <a:latin typeface="Cambria Math"/>
                <a:cs typeface="Cambria Math"/>
              </a:rPr>
              <a:t>	</a:t>
            </a:r>
            <a:r>
              <a:rPr sz="2500" spc="-1255" dirty="0">
                <a:latin typeface="Cambria Math"/>
                <a:cs typeface="Cambria Math"/>
              </a:rPr>
              <a:t>𝑢</a:t>
            </a:r>
            <a:r>
              <a:rPr sz="2500" spc="-1190" dirty="0">
                <a:latin typeface="Cambria Math"/>
                <a:cs typeface="Cambria Math"/>
              </a:rPr>
              <a:t>𝑢</a:t>
            </a:r>
            <a:r>
              <a:rPr sz="2500" spc="-5" dirty="0">
                <a:latin typeface="Cambria Math"/>
                <a:cs typeface="Cambria Math"/>
              </a:rPr>
              <a:t>,</a:t>
            </a:r>
            <a:r>
              <a:rPr sz="2500" spc="-130" dirty="0">
                <a:latin typeface="Cambria Math"/>
                <a:cs typeface="Cambria Math"/>
              </a:rPr>
              <a:t> </a:t>
            </a:r>
            <a:r>
              <a:rPr sz="2500" spc="-1255" dirty="0">
                <a:latin typeface="Cambria Math"/>
                <a:cs typeface="Cambria Math"/>
              </a:rPr>
              <a:t>𝑣𝑣</a:t>
            </a:r>
            <a:r>
              <a:rPr sz="2500" dirty="0">
                <a:latin typeface="Cambria Math"/>
                <a:cs typeface="Cambria Math"/>
              </a:rPr>
              <a:t>	</a:t>
            </a:r>
            <a:r>
              <a:rPr sz="2500" spc="-5" dirty="0">
                <a:latin typeface="Cambria Math"/>
                <a:cs typeface="Cambria Math"/>
              </a:rPr>
              <a:t>)</a:t>
            </a:r>
            <a:r>
              <a:rPr sz="2500" spc="10" dirty="0">
                <a:latin typeface="Cambria Math"/>
                <a:cs typeface="Cambria Math"/>
              </a:rPr>
              <a:t> </a:t>
            </a:r>
            <a:r>
              <a:rPr sz="2500" spc="-5" dirty="0">
                <a:latin typeface="Cambria Math"/>
                <a:cs typeface="Cambria Math"/>
              </a:rPr>
              <a:t>+</a:t>
            </a:r>
            <a:r>
              <a:rPr sz="2500" dirty="0">
                <a:latin typeface="Cambria Math"/>
                <a:cs typeface="Cambria Math"/>
              </a:rPr>
              <a:t>	</a:t>
            </a:r>
            <a:r>
              <a:rPr sz="2500" spc="1540" dirty="0">
                <a:latin typeface="Cambria Math"/>
                <a:cs typeface="Cambria Math"/>
              </a:rPr>
              <a:t>� </a:t>
            </a:r>
            <a:r>
              <a:rPr sz="2500" dirty="0">
                <a:latin typeface="Cambria Math"/>
                <a:cs typeface="Cambria Math"/>
              </a:rPr>
              <a:t>	</a:t>
            </a:r>
            <a:r>
              <a:rPr sz="2500" spc="-580" dirty="0">
                <a:latin typeface="Cambria Math"/>
                <a:cs typeface="Cambria Math"/>
              </a:rPr>
              <a:t>𝑙𝑙𝑙𝑙𝑙</a:t>
            </a:r>
            <a:r>
              <a:rPr sz="2500" spc="-550" dirty="0">
                <a:latin typeface="Cambria Math"/>
                <a:cs typeface="Cambria Math"/>
              </a:rPr>
              <a:t>𝑙</a:t>
            </a:r>
            <a:r>
              <a:rPr sz="2500" dirty="0">
                <a:latin typeface="Cambria Math"/>
                <a:cs typeface="Cambria Math"/>
              </a:rPr>
              <a:t>(</a:t>
            </a:r>
            <a:r>
              <a:rPr sz="2500" spc="-5" dirty="0">
                <a:latin typeface="Cambria Math"/>
                <a:cs typeface="Cambria Math"/>
              </a:rPr>
              <a:t>1</a:t>
            </a:r>
            <a:r>
              <a:rPr sz="2500" spc="10" dirty="0">
                <a:latin typeface="Cambria Math"/>
                <a:cs typeface="Cambria Math"/>
              </a:rPr>
              <a:t> </a:t>
            </a:r>
            <a:r>
              <a:rPr sz="2500" spc="-5" dirty="0">
                <a:latin typeface="Cambria Math"/>
                <a:cs typeface="Cambria Math"/>
              </a:rPr>
              <a:t>− </a:t>
            </a:r>
            <a:r>
              <a:rPr sz="2500" spc="-55" dirty="0">
                <a:latin typeface="Cambria Math"/>
                <a:cs typeface="Cambria Math"/>
              </a:rPr>
              <a:t>𝑙𝑙</a:t>
            </a:r>
            <a:r>
              <a:rPr sz="2500" dirty="0">
                <a:latin typeface="Cambria Math"/>
                <a:cs typeface="Cambria Math"/>
              </a:rPr>
              <a:t>	</a:t>
            </a:r>
            <a:r>
              <a:rPr sz="2500" spc="-1255" dirty="0">
                <a:latin typeface="Cambria Math"/>
                <a:cs typeface="Cambria Math"/>
              </a:rPr>
              <a:t>𝑢</a:t>
            </a:r>
            <a:r>
              <a:rPr sz="2500" spc="-1180" dirty="0">
                <a:latin typeface="Cambria Math"/>
                <a:cs typeface="Cambria Math"/>
              </a:rPr>
              <a:t>𝑢</a:t>
            </a:r>
            <a:r>
              <a:rPr sz="2500" spc="-5" dirty="0">
                <a:latin typeface="Cambria Math"/>
                <a:cs typeface="Cambria Math"/>
              </a:rPr>
              <a:t>,</a:t>
            </a:r>
            <a:r>
              <a:rPr sz="2500" spc="-140" dirty="0">
                <a:latin typeface="Cambria Math"/>
                <a:cs typeface="Cambria Math"/>
              </a:rPr>
              <a:t> </a:t>
            </a:r>
            <a:r>
              <a:rPr sz="2500" spc="-1255" dirty="0">
                <a:latin typeface="Cambria Math"/>
                <a:cs typeface="Cambria Math"/>
              </a:rPr>
              <a:t>𝑣𝑣</a:t>
            </a:r>
            <a:r>
              <a:rPr sz="2500" dirty="0">
                <a:latin typeface="Cambria Math"/>
                <a:cs typeface="Cambria Math"/>
              </a:rPr>
              <a:t>	</a:t>
            </a:r>
            <a:r>
              <a:rPr sz="2500" spc="-5" dirty="0">
                <a:latin typeface="Cambria Math"/>
                <a:cs typeface="Cambria Math"/>
              </a:rPr>
              <a:t>)</a:t>
            </a:r>
            <a:endParaRPr sz="2500">
              <a:latin typeface="Cambria Math"/>
              <a:cs typeface="Cambria Math"/>
            </a:endParaRPr>
          </a:p>
          <a:p>
            <a:pPr marR="278765" algn="ctr">
              <a:lnSpc>
                <a:spcPct val="100000"/>
              </a:lnSpc>
              <a:spcBef>
                <a:spcPts val="880"/>
              </a:spcBef>
            </a:pPr>
            <a:r>
              <a:rPr sz="1800" spc="-650" dirty="0">
                <a:latin typeface="Cambria Math"/>
                <a:cs typeface="Cambria Math"/>
              </a:rPr>
              <a:t>𝑣𝑣∉𝒩𝒩(𝑢𝑢)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6019" y="4493585"/>
            <a:ext cx="744982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Summing </a:t>
            </a:r>
            <a:r>
              <a:rPr sz="1600" spc="-15" dirty="0">
                <a:solidFill>
                  <a:srgbClr val="008000"/>
                </a:solidFill>
                <a:latin typeface="Calibri"/>
                <a:cs typeface="Calibri"/>
              </a:rPr>
              <a:t>over </a:t>
            </a:r>
            <a:r>
              <a:rPr sz="1600" dirty="0">
                <a:solidFill>
                  <a:srgbClr val="008000"/>
                </a:solidFill>
                <a:latin typeface="Calibri"/>
                <a:cs typeface="Calibri"/>
              </a:rPr>
              <a:t>all </a:t>
            </a: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08000"/>
                </a:solidFill>
                <a:latin typeface="Calibri"/>
                <a:cs typeface="Calibri"/>
              </a:rPr>
              <a:t>edges </a:t>
            </a:r>
            <a:r>
              <a:rPr sz="1600" dirty="0">
                <a:solidFill>
                  <a:srgbClr val="008000"/>
                </a:solidFill>
                <a:latin typeface="Calibri"/>
                <a:cs typeface="Calibri"/>
              </a:rPr>
              <a:t>is </a:t>
            </a:r>
            <a:r>
              <a:rPr sz="1600" spc="-10" dirty="0">
                <a:solidFill>
                  <a:srgbClr val="008000"/>
                </a:solidFill>
                <a:latin typeface="Calibri"/>
                <a:cs typeface="Calibri"/>
              </a:rPr>
              <a:t>equivalent to </a:t>
            </a: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summing </a:t>
            </a:r>
            <a:r>
              <a:rPr sz="1600" spc="-15" dirty="0">
                <a:solidFill>
                  <a:srgbClr val="008000"/>
                </a:solidFill>
                <a:latin typeface="Calibri"/>
                <a:cs typeface="Calibri"/>
              </a:rPr>
              <a:t>over </a:t>
            </a:r>
            <a:r>
              <a:rPr sz="1600" dirty="0">
                <a:solidFill>
                  <a:srgbClr val="008000"/>
                </a:solidFill>
                <a:latin typeface="Calibri"/>
                <a:cs typeface="Calibri"/>
              </a:rPr>
              <a:t>all </a:t>
            </a: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the nodes and then </a:t>
            </a:r>
            <a:r>
              <a:rPr sz="1600" spc="-15" dirty="0">
                <a:solidFill>
                  <a:srgbClr val="008000"/>
                </a:solidFill>
                <a:latin typeface="Calibri"/>
                <a:cs typeface="Calibri"/>
              </a:rPr>
              <a:t>over </a:t>
            </a: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the  </a:t>
            </a:r>
            <a:r>
              <a:rPr sz="1600" spc="-10" dirty="0">
                <a:solidFill>
                  <a:srgbClr val="008000"/>
                </a:solidFill>
                <a:latin typeface="Calibri"/>
                <a:cs typeface="Calibri"/>
              </a:rPr>
              <a:t>neighbors</a:t>
            </a:r>
            <a:r>
              <a:rPr sz="1600" spc="-7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spc="-805" dirty="0">
                <a:latin typeface="Cambria Math"/>
                <a:cs typeface="Cambria Math"/>
              </a:rPr>
              <a:t>𝒩𝒩</a:t>
            </a:r>
            <a:r>
              <a:rPr sz="1600" dirty="0">
                <a:latin typeface="Cambria Math"/>
                <a:cs typeface="Cambria Math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of</a:t>
            </a:r>
            <a:r>
              <a:rPr sz="1600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each</a:t>
            </a:r>
            <a:r>
              <a:rPr sz="1600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node.</a:t>
            </a:r>
            <a:r>
              <a:rPr sz="1600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½</a:t>
            </a:r>
            <a:r>
              <a:rPr sz="1600" spc="-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8000"/>
                </a:solidFill>
                <a:latin typeface="Calibri"/>
                <a:cs typeface="Calibri"/>
              </a:rPr>
              <a:t>is</a:t>
            </a:r>
            <a:r>
              <a:rPr sz="1600" spc="-7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since</a:t>
            </a:r>
            <a:r>
              <a:rPr sz="1600" spc="-7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8000"/>
                </a:solidFill>
                <a:latin typeface="Calibri"/>
                <a:cs typeface="Calibri"/>
              </a:rPr>
              <a:t>we</a:t>
            </a:r>
            <a:r>
              <a:rPr sz="1600" spc="-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8000"/>
                </a:solidFill>
                <a:latin typeface="Calibri"/>
                <a:cs typeface="Calibri"/>
              </a:rPr>
              <a:t>count</a:t>
            </a:r>
            <a:r>
              <a:rPr sz="1600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8000"/>
                </a:solidFill>
                <a:latin typeface="Calibri"/>
                <a:cs typeface="Calibri"/>
              </a:rPr>
              <a:t>every</a:t>
            </a:r>
            <a:r>
              <a:rPr sz="16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8000"/>
                </a:solidFill>
                <a:latin typeface="Calibri"/>
                <a:cs typeface="Calibri"/>
              </a:rPr>
              <a:t>edge</a:t>
            </a:r>
            <a:r>
              <a:rPr sz="1600" spc="-7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Calibri"/>
                <a:cs typeface="Calibri"/>
              </a:rPr>
              <a:t>twice.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495" y="6711695"/>
            <a:ext cx="485140" cy="1466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03256" y="6720840"/>
            <a:ext cx="145478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25846" y="6488658"/>
            <a:ext cx="3618229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R="288290" algn="r">
              <a:lnSpc>
                <a:spcPct val="100000"/>
              </a:lnSpc>
              <a:spcBef>
                <a:spcPts val="73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31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5437" y="5110981"/>
            <a:ext cx="8015537" cy="103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25846" y="6488658"/>
            <a:ext cx="3618229" cy="369570"/>
          </a:xfrm>
          <a:custGeom>
            <a:avLst/>
            <a:gdLst/>
            <a:ahLst/>
            <a:cxnLst/>
            <a:rect l="l" t="t" r="r" b="b"/>
            <a:pathLst>
              <a:path w="3618229" h="369570">
                <a:moveTo>
                  <a:pt x="0" y="369341"/>
                </a:moveTo>
                <a:lnTo>
                  <a:pt x="3618153" y="369341"/>
                </a:lnTo>
                <a:lnTo>
                  <a:pt x="3618153" y="0"/>
                </a:lnTo>
                <a:lnTo>
                  <a:pt x="0" y="0"/>
                </a:lnTo>
                <a:lnTo>
                  <a:pt x="0" y="369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04586" y="6520671"/>
            <a:ext cx="336613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00" dirty="0">
                <a:solidFill>
                  <a:srgbClr val="008000"/>
                </a:solidFill>
                <a:latin typeface="Cambria Math"/>
                <a:cs typeface="Cambria Math"/>
              </a:rPr>
              <a:t>𝓝𝓝(𝒖𝒖)</a:t>
            </a:r>
            <a:r>
              <a:rPr sz="1800" spc="-600" dirty="0">
                <a:solidFill>
                  <a:srgbClr val="008000"/>
                </a:solidFill>
                <a:latin typeface="Corbel"/>
                <a:cs typeface="Corbel"/>
              </a:rPr>
              <a:t>..</a:t>
            </a:r>
            <a:r>
              <a:rPr sz="1800" spc="-190" dirty="0">
                <a:solidFill>
                  <a:srgbClr val="008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8000"/>
                </a:solidFill>
                <a:latin typeface="Corbel"/>
                <a:cs typeface="Corbel"/>
              </a:rPr>
              <a:t>Set </a:t>
            </a:r>
            <a:r>
              <a:rPr sz="1800" spc="-5" dirty="0">
                <a:solidFill>
                  <a:srgbClr val="008000"/>
                </a:solidFill>
                <a:latin typeface="Corbel"/>
                <a:cs typeface="Corbel"/>
              </a:rPr>
              <a:t>out-outgoing  neighbors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9495" y="6711695"/>
            <a:ext cx="485140" cy="146685"/>
          </a:xfrm>
          <a:custGeom>
            <a:avLst/>
            <a:gdLst/>
            <a:ahLst/>
            <a:cxnLst/>
            <a:rect l="l" t="t" r="r" b="b"/>
            <a:pathLst>
              <a:path w="485140" h="146684">
                <a:moveTo>
                  <a:pt x="0" y="146303"/>
                </a:moveTo>
                <a:lnTo>
                  <a:pt x="484631" y="146303"/>
                </a:lnTo>
                <a:lnTo>
                  <a:pt x="484631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03903" y="6720840"/>
            <a:ext cx="1454150" cy="137160"/>
          </a:xfrm>
          <a:custGeom>
            <a:avLst/>
            <a:gdLst/>
            <a:ahLst/>
            <a:cxnLst/>
            <a:rect l="l" t="t" r="r" b="b"/>
            <a:pathLst>
              <a:path w="1454150" h="137159">
                <a:moveTo>
                  <a:pt x="0" y="137159"/>
                </a:moveTo>
                <a:lnTo>
                  <a:pt x="1453896" y="137159"/>
                </a:lnTo>
                <a:lnTo>
                  <a:pt x="1453896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2" y="1308715"/>
            <a:ext cx="8683751" cy="50158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997" y="6486179"/>
            <a:ext cx="3143250" cy="323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12420"/>
            <a:ext cx="5547360" cy="50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0012" y="1375448"/>
            <a:ext cx="6947954" cy="4708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942" y="2662872"/>
            <a:ext cx="16192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B050"/>
                </a:solidFill>
                <a:latin typeface="Arial"/>
                <a:cs typeface="Arial"/>
              </a:rPr>
              <a:t>High</a:t>
            </a:r>
            <a:r>
              <a:rPr sz="24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"/>
                <a:cs typeface="Arial"/>
              </a:rPr>
              <a:t>school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629" y="4416590"/>
            <a:ext cx="24968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Stanford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(Squash)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6599" y="2691815"/>
            <a:ext cx="2868930" cy="161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1285" marR="256540">
              <a:lnSpc>
                <a:spcPts val="2380"/>
              </a:lnSpc>
            </a:pPr>
            <a:r>
              <a:rPr sz="2200" spc="-5" dirty="0">
                <a:solidFill>
                  <a:srgbClr val="B48200"/>
                </a:solidFill>
                <a:latin typeface="Arial"/>
                <a:cs typeface="Arial"/>
              </a:rPr>
              <a:t>Summer  intern</a:t>
            </a:r>
            <a:r>
              <a:rPr sz="2200" dirty="0">
                <a:solidFill>
                  <a:srgbClr val="B48200"/>
                </a:solidFill>
                <a:latin typeface="Arial"/>
                <a:cs typeface="Arial"/>
              </a:rPr>
              <a:t>s</a:t>
            </a:r>
            <a:r>
              <a:rPr sz="2200" spc="-5" dirty="0">
                <a:solidFill>
                  <a:srgbClr val="B48200"/>
                </a:solidFill>
                <a:latin typeface="Arial"/>
                <a:cs typeface="Arial"/>
              </a:rPr>
              <a:t>hip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96633"/>
                </a:solidFill>
                <a:latin typeface="Arial"/>
                <a:cs typeface="Arial"/>
              </a:rPr>
              <a:t>Stanford</a:t>
            </a:r>
            <a:r>
              <a:rPr sz="2400" spc="-60" dirty="0">
                <a:solidFill>
                  <a:srgbClr val="99663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6633"/>
                </a:solidFill>
                <a:latin typeface="Arial"/>
                <a:cs typeface="Arial"/>
              </a:rPr>
              <a:t>(Basketball)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33866" y="1271397"/>
            <a:ext cx="3253104" cy="571500"/>
          </a:xfrm>
          <a:custGeom>
            <a:avLst/>
            <a:gdLst/>
            <a:ahLst/>
            <a:cxnLst/>
            <a:rect l="l" t="t" r="r" b="b"/>
            <a:pathLst>
              <a:path w="3253104" h="571500">
                <a:moveTo>
                  <a:pt x="24002" y="0"/>
                </a:moveTo>
                <a:lnTo>
                  <a:pt x="17640" y="0"/>
                </a:lnTo>
                <a:lnTo>
                  <a:pt x="11531" y="2539"/>
                </a:lnTo>
                <a:lnTo>
                  <a:pt x="2539" y="11531"/>
                </a:lnTo>
                <a:lnTo>
                  <a:pt x="0" y="17640"/>
                </a:lnTo>
                <a:lnTo>
                  <a:pt x="0" y="553592"/>
                </a:lnTo>
                <a:lnTo>
                  <a:pt x="2539" y="559701"/>
                </a:lnTo>
                <a:lnTo>
                  <a:pt x="11531" y="568693"/>
                </a:lnTo>
                <a:lnTo>
                  <a:pt x="17640" y="571220"/>
                </a:lnTo>
                <a:lnTo>
                  <a:pt x="3235096" y="571220"/>
                </a:lnTo>
                <a:lnTo>
                  <a:pt x="3241205" y="568693"/>
                </a:lnTo>
                <a:lnTo>
                  <a:pt x="3250196" y="559701"/>
                </a:lnTo>
                <a:lnTo>
                  <a:pt x="3252724" y="553592"/>
                </a:lnTo>
                <a:lnTo>
                  <a:pt x="3252724" y="547230"/>
                </a:lnTo>
                <a:lnTo>
                  <a:pt x="24002" y="547230"/>
                </a:lnTo>
                <a:lnTo>
                  <a:pt x="24002" y="542429"/>
                </a:lnTo>
                <a:lnTo>
                  <a:pt x="28803" y="542429"/>
                </a:lnTo>
                <a:lnTo>
                  <a:pt x="28803" y="28803"/>
                </a:lnTo>
                <a:lnTo>
                  <a:pt x="24002" y="28803"/>
                </a:lnTo>
                <a:lnTo>
                  <a:pt x="24002" y="0"/>
                </a:lnTo>
                <a:close/>
              </a:path>
              <a:path w="3253104" h="571500">
                <a:moveTo>
                  <a:pt x="25272" y="542429"/>
                </a:moveTo>
                <a:lnTo>
                  <a:pt x="24002" y="542429"/>
                </a:lnTo>
                <a:lnTo>
                  <a:pt x="24002" y="547230"/>
                </a:lnTo>
                <a:lnTo>
                  <a:pt x="27406" y="543826"/>
                </a:lnTo>
                <a:lnTo>
                  <a:pt x="26504" y="542937"/>
                </a:lnTo>
                <a:lnTo>
                  <a:pt x="25272" y="542429"/>
                </a:lnTo>
                <a:close/>
              </a:path>
              <a:path w="3253104" h="571500">
                <a:moveTo>
                  <a:pt x="27400" y="543833"/>
                </a:moveTo>
                <a:lnTo>
                  <a:pt x="24002" y="547230"/>
                </a:lnTo>
                <a:lnTo>
                  <a:pt x="28803" y="547230"/>
                </a:lnTo>
                <a:lnTo>
                  <a:pt x="28803" y="545947"/>
                </a:lnTo>
                <a:lnTo>
                  <a:pt x="28295" y="544728"/>
                </a:lnTo>
                <a:lnTo>
                  <a:pt x="27400" y="543833"/>
                </a:lnTo>
                <a:close/>
              </a:path>
              <a:path w="3253104" h="571500">
                <a:moveTo>
                  <a:pt x="3223933" y="542429"/>
                </a:moveTo>
                <a:lnTo>
                  <a:pt x="28803" y="542429"/>
                </a:lnTo>
                <a:lnTo>
                  <a:pt x="28803" y="547230"/>
                </a:lnTo>
                <a:lnTo>
                  <a:pt x="3223933" y="547230"/>
                </a:lnTo>
                <a:lnTo>
                  <a:pt x="3223933" y="542429"/>
                </a:lnTo>
                <a:close/>
              </a:path>
              <a:path w="3253104" h="571500">
                <a:moveTo>
                  <a:pt x="3225330" y="543826"/>
                </a:moveTo>
                <a:lnTo>
                  <a:pt x="3224441" y="544728"/>
                </a:lnTo>
                <a:lnTo>
                  <a:pt x="3223933" y="545947"/>
                </a:lnTo>
                <a:lnTo>
                  <a:pt x="3223933" y="547230"/>
                </a:lnTo>
                <a:lnTo>
                  <a:pt x="3228733" y="547230"/>
                </a:lnTo>
                <a:lnTo>
                  <a:pt x="3225330" y="543826"/>
                </a:lnTo>
                <a:close/>
              </a:path>
              <a:path w="3253104" h="571500">
                <a:moveTo>
                  <a:pt x="3228733" y="542429"/>
                </a:moveTo>
                <a:lnTo>
                  <a:pt x="3227451" y="542429"/>
                </a:lnTo>
                <a:lnTo>
                  <a:pt x="3226231" y="542937"/>
                </a:lnTo>
                <a:lnTo>
                  <a:pt x="3225336" y="543833"/>
                </a:lnTo>
                <a:lnTo>
                  <a:pt x="3228733" y="547230"/>
                </a:lnTo>
                <a:lnTo>
                  <a:pt x="3228733" y="542429"/>
                </a:lnTo>
                <a:close/>
              </a:path>
              <a:path w="3253104" h="571500">
                <a:moveTo>
                  <a:pt x="3252724" y="542429"/>
                </a:moveTo>
                <a:lnTo>
                  <a:pt x="3228733" y="542429"/>
                </a:lnTo>
                <a:lnTo>
                  <a:pt x="3228733" y="547230"/>
                </a:lnTo>
                <a:lnTo>
                  <a:pt x="3252724" y="547230"/>
                </a:lnTo>
                <a:lnTo>
                  <a:pt x="3252724" y="542429"/>
                </a:lnTo>
                <a:close/>
              </a:path>
              <a:path w="3253104" h="571500">
                <a:moveTo>
                  <a:pt x="28803" y="542429"/>
                </a:moveTo>
                <a:lnTo>
                  <a:pt x="25272" y="542429"/>
                </a:lnTo>
                <a:lnTo>
                  <a:pt x="26504" y="542937"/>
                </a:lnTo>
                <a:lnTo>
                  <a:pt x="28295" y="544728"/>
                </a:lnTo>
                <a:lnTo>
                  <a:pt x="28803" y="545947"/>
                </a:lnTo>
                <a:lnTo>
                  <a:pt x="28803" y="542429"/>
                </a:lnTo>
                <a:close/>
              </a:path>
              <a:path w="3253104" h="571500">
                <a:moveTo>
                  <a:pt x="3223933" y="25273"/>
                </a:moveTo>
                <a:lnTo>
                  <a:pt x="3223933" y="545947"/>
                </a:lnTo>
                <a:lnTo>
                  <a:pt x="3224441" y="544728"/>
                </a:lnTo>
                <a:lnTo>
                  <a:pt x="3226231" y="542937"/>
                </a:lnTo>
                <a:lnTo>
                  <a:pt x="3227451" y="542429"/>
                </a:lnTo>
                <a:lnTo>
                  <a:pt x="3252724" y="542429"/>
                </a:lnTo>
                <a:lnTo>
                  <a:pt x="3252724" y="28803"/>
                </a:lnTo>
                <a:lnTo>
                  <a:pt x="3227451" y="28803"/>
                </a:lnTo>
                <a:lnTo>
                  <a:pt x="3226231" y="28295"/>
                </a:lnTo>
                <a:lnTo>
                  <a:pt x="3224441" y="26504"/>
                </a:lnTo>
                <a:lnTo>
                  <a:pt x="3223933" y="25273"/>
                </a:lnTo>
                <a:close/>
              </a:path>
              <a:path w="3253104" h="571500">
                <a:moveTo>
                  <a:pt x="3210788" y="38404"/>
                </a:moveTo>
                <a:lnTo>
                  <a:pt x="41935" y="38404"/>
                </a:lnTo>
                <a:lnTo>
                  <a:pt x="40703" y="38912"/>
                </a:lnTo>
                <a:lnTo>
                  <a:pt x="38912" y="40703"/>
                </a:lnTo>
                <a:lnTo>
                  <a:pt x="38404" y="41935"/>
                </a:lnTo>
                <a:lnTo>
                  <a:pt x="38404" y="529285"/>
                </a:lnTo>
                <a:lnTo>
                  <a:pt x="38912" y="530529"/>
                </a:lnTo>
                <a:lnTo>
                  <a:pt x="40703" y="532307"/>
                </a:lnTo>
                <a:lnTo>
                  <a:pt x="41935" y="532828"/>
                </a:lnTo>
                <a:lnTo>
                  <a:pt x="3210788" y="532828"/>
                </a:lnTo>
                <a:lnTo>
                  <a:pt x="3212033" y="532307"/>
                </a:lnTo>
                <a:lnTo>
                  <a:pt x="3213811" y="530529"/>
                </a:lnTo>
                <a:lnTo>
                  <a:pt x="3214331" y="529285"/>
                </a:lnTo>
                <a:lnTo>
                  <a:pt x="3214331" y="528027"/>
                </a:lnTo>
                <a:lnTo>
                  <a:pt x="43205" y="528027"/>
                </a:lnTo>
                <a:lnTo>
                  <a:pt x="43205" y="523227"/>
                </a:lnTo>
                <a:lnTo>
                  <a:pt x="48006" y="523227"/>
                </a:lnTo>
                <a:lnTo>
                  <a:pt x="48006" y="48005"/>
                </a:lnTo>
                <a:lnTo>
                  <a:pt x="43205" y="48005"/>
                </a:lnTo>
                <a:lnTo>
                  <a:pt x="43205" y="43205"/>
                </a:lnTo>
                <a:lnTo>
                  <a:pt x="3214331" y="43205"/>
                </a:lnTo>
                <a:lnTo>
                  <a:pt x="3214331" y="41935"/>
                </a:lnTo>
                <a:lnTo>
                  <a:pt x="3213811" y="40703"/>
                </a:lnTo>
                <a:lnTo>
                  <a:pt x="3212033" y="38912"/>
                </a:lnTo>
                <a:lnTo>
                  <a:pt x="3210788" y="38404"/>
                </a:lnTo>
                <a:close/>
              </a:path>
              <a:path w="3253104" h="571500">
                <a:moveTo>
                  <a:pt x="48006" y="523227"/>
                </a:moveTo>
                <a:lnTo>
                  <a:pt x="43205" y="523227"/>
                </a:lnTo>
                <a:lnTo>
                  <a:pt x="43205" y="528027"/>
                </a:lnTo>
                <a:lnTo>
                  <a:pt x="48006" y="528027"/>
                </a:lnTo>
                <a:lnTo>
                  <a:pt x="48006" y="523227"/>
                </a:lnTo>
                <a:close/>
              </a:path>
              <a:path w="3253104" h="571500">
                <a:moveTo>
                  <a:pt x="3204730" y="523227"/>
                </a:moveTo>
                <a:lnTo>
                  <a:pt x="48006" y="523227"/>
                </a:lnTo>
                <a:lnTo>
                  <a:pt x="48006" y="528027"/>
                </a:lnTo>
                <a:lnTo>
                  <a:pt x="3204730" y="528027"/>
                </a:lnTo>
                <a:lnTo>
                  <a:pt x="3204730" y="523227"/>
                </a:lnTo>
                <a:close/>
              </a:path>
              <a:path w="3253104" h="571500">
                <a:moveTo>
                  <a:pt x="3209531" y="43205"/>
                </a:moveTo>
                <a:lnTo>
                  <a:pt x="3204730" y="43205"/>
                </a:lnTo>
                <a:lnTo>
                  <a:pt x="3204730" y="528027"/>
                </a:lnTo>
                <a:lnTo>
                  <a:pt x="3209531" y="528027"/>
                </a:lnTo>
                <a:lnTo>
                  <a:pt x="3209531" y="523227"/>
                </a:lnTo>
                <a:lnTo>
                  <a:pt x="3214331" y="523227"/>
                </a:lnTo>
                <a:lnTo>
                  <a:pt x="3214331" y="48005"/>
                </a:lnTo>
                <a:lnTo>
                  <a:pt x="3209531" y="48005"/>
                </a:lnTo>
                <a:lnTo>
                  <a:pt x="3209531" y="43205"/>
                </a:lnTo>
                <a:close/>
              </a:path>
              <a:path w="3253104" h="571500">
                <a:moveTo>
                  <a:pt x="3214331" y="523227"/>
                </a:moveTo>
                <a:lnTo>
                  <a:pt x="3209531" y="523227"/>
                </a:lnTo>
                <a:lnTo>
                  <a:pt x="3209531" y="528027"/>
                </a:lnTo>
                <a:lnTo>
                  <a:pt x="3214331" y="528027"/>
                </a:lnTo>
                <a:lnTo>
                  <a:pt x="3214331" y="523227"/>
                </a:lnTo>
                <a:close/>
              </a:path>
              <a:path w="3253104" h="571500">
                <a:moveTo>
                  <a:pt x="48006" y="43205"/>
                </a:moveTo>
                <a:lnTo>
                  <a:pt x="43205" y="43205"/>
                </a:lnTo>
                <a:lnTo>
                  <a:pt x="43205" y="48005"/>
                </a:lnTo>
                <a:lnTo>
                  <a:pt x="48006" y="48005"/>
                </a:lnTo>
                <a:lnTo>
                  <a:pt x="48006" y="43205"/>
                </a:lnTo>
                <a:close/>
              </a:path>
              <a:path w="3253104" h="571500">
                <a:moveTo>
                  <a:pt x="3204730" y="43205"/>
                </a:moveTo>
                <a:lnTo>
                  <a:pt x="48006" y="43205"/>
                </a:lnTo>
                <a:lnTo>
                  <a:pt x="48006" y="48005"/>
                </a:lnTo>
                <a:lnTo>
                  <a:pt x="3204730" y="48005"/>
                </a:lnTo>
                <a:lnTo>
                  <a:pt x="3204730" y="43205"/>
                </a:lnTo>
                <a:close/>
              </a:path>
              <a:path w="3253104" h="571500">
                <a:moveTo>
                  <a:pt x="3214331" y="43205"/>
                </a:moveTo>
                <a:lnTo>
                  <a:pt x="3209531" y="43205"/>
                </a:lnTo>
                <a:lnTo>
                  <a:pt x="3209531" y="48005"/>
                </a:lnTo>
                <a:lnTo>
                  <a:pt x="3214331" y="48005"/>
                </a:lnTo>
                <a:lnTo>
                  <a:pt x="3214331" y="43205"/>
                </a:lnTo>
                <a:close/>
              </a:path>
              <a:path w="3253104" h="571500">
                <a:moveTo>
                  <a:pt x="24002" y="24002"/>
                </a:moveTo>
                <a:lnTo>
                  <a:pt x="24002" y="28803"/>
                </a:lnTo>
                <a:lnTo>
                  <a:pt x="25272" y="28803"/>
                </a:lnTo>
                <a:lnTo>
                  <a:pt x="26504" y="28295"/>
                </a:lnTo>
                <a:lnTo>
                  <a:pt x="27393" y="27406"/>
                </a:lnTo>
                <a:lnTo>
                  <a:pt x="24002" y="24002"/>
                </a:lnTo>
                <a:close/>
              </a:path>
              <a:path w="3253104" h="571500">
                <a:moveTo>
                  <a:pt x="28803" y="25273"/>
                </a:moveTo>
                <a:lnTo>
                  <a:pt x="28295" y="26504"/>
                </a:lnTo>
                <a:lnTo>
                  <a:pt x="26504" y="28295"/>
                </a:lnTo>
                <a:lnTo>
                  <a:pt x="25272" y="28803"/>
                </a:lnTo>
                <a:lnTo>
                  <a:pt x="28803" y="28803"/>
                </a:lnTo>
                <a:lnTo>
                  <a:pt x="28803" y="25273"/>
                </a:lnTo>
                <a:close/>
              </a:path>
              <a:path w="3253104" h="571500">
                <a:moveTo>
                  <a:pt x="3223933" y="24002"/>
                </a:moveTo>
                <a:lnTo>
                  <a:pt x="28803" y="24002"/>
                </a:lnTo>
                <a:lnTo>
                  <a:pt x="28803" y="28803"/>
                </a:lnTo>
                <a:lnTo>
                  <a:pt x="3223933" y="28803"/>
                </a:lnTo>
                <a:lnTo>
                  <a:pt x="3223933" y="24002"/>
                </a:lnTo>
                <a:close/>
              </a:path>
              <a:path w="3253104" h="571500">
                <a:moveTo>
                  <a:pt x="3228733" y="24002"/>
                </a:moveTo>
                <a:lnTo>
                  <a:pt x="3225342" y="27393"/>
                </a:lnTo>
                <a:lnTo>
                  <a:pt x="3226231" y="28295"/>
                </a:lnTo>
                <a:lnTo>
                  <a:pt x="3227451" y="28803"/>
                </a:lnTo>
                <a:lnTo>
                  <a:pt x="3228733" y="28803"/>
                </a:lnTo>
                <a:lnTo>
                  <a:pt x="3228733" y="24002"/>
                </a:lnTo>
                <a:close/>
              </a:path>
              <a:path w="3253104" h="571500">
                <a:moveTo>
                  <a:pt x="3252724" y="24002"/>
                </a:moveTo>
                <a:lnTo>
                  <a:pt x="3228733" y="24002"/>
                </a:lnTo>
                <a:lnTo>
                  <a:pt x="3228733" y="28803"/>
                </a:lnTo>
                <a:lnTo>
                  <a:pt x="3252724" y="28803"/>
                </a:lnTo>
                <a:lnTo>
                  <a:pt x="3252724" y="24002"/>
                </a:lnTo>
                <a:close/>
              </a:path>
              <a:path w="3253104" h="571500">
                <a:moveTo>
                  <a:pt x="24002" y="24002"/>
                </a:moveTo>
                <a:lnTo>
                  <a:pt x="27393" y="27406"/>
                </a:lnTo>
                <a:lnTo>
                  <a:pt x="24002" y="24002"/>
                </a:lnTo>
                <a:close/>
              </a:path>
              <a:path w="3253104" h="571500">
                <a:moveTo>
                  <a:pt x="3228733" y="24002"/>
                </a:moveTo>
                <a:lnTo>
                  <a:pt x="3223933" y="24002"/>
                </a:lnTo>
                <a:lnTo>
                  <a:pt x="3223933" y="25273"/>
                </a:lnTo>
                <a:lnTo>
                  <a:pt x="3224441" y="26504"/>
                </a:lnTo>
                <a:lnTo>
                  <a:pt x="3225330" y="27406"/>
                </a:lnTo>
                <a:lnTo>
                  <a:pt x="3228733" y="24002"/>
                </a:lnTo>
                <a:close/>
              </a:path>
              <a:path w="3253104" h="571500">
                <a:moveTo>
                  <a:pt x="3235096" y="0"/>
                </a:moveTo>
                <a:lnTo>
                  <a:pt x="24002" y="0"/>
                </a:lnTo>
                <a:lnTo>
                  <a:pt x="24002" y="24002"/>
                </a:lnTo>
                <a:lnTo>
                  <a:pt x="27406" y="27393"/>
                </a:lnTo>
                <a:lnTo>
                  <a:pt x="28295" y="26504"/>
                </a:lnTo>
                <a:lnTo>
                  <a:pt x="28803" y="25273"/>
                </a:lnTo>
                <a:lnTo>
                  <a:pt x="28803" y="24002"/>
                </a:lnTo>
                <a:lnTo>
                  <a:pt x="3252724" y="24002"/>
                </a:lnTo>
                <a:lnTo>
                  <a:pt x="3252724" y="17640"/>
                </a:lnTo>
                <a:lnTo>
                  <a:pt x="3250196" y="11531"/>
                </a:lnTo>
                <a:lnTo>
                  <a:pt x="3241205" y="2539"/>
                </a:lnTo>
                <a:lnTo>
                  <a:pt x="3235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57882" y="1295400"/>
            <a:ext cx="3204845" cy="5232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222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75"/>
              </a:spcBef>
            </a:pP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Social</a:t>
            </a:r>
            <a:r>
              <a:rPr sz="28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communities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07064" y="1815960"/>
            <a:ext cx="544195" cy="324485"/>
          </a:xfrm>
          <a:custGeom>
            <a:avLst/>
            <a:gdLst/>
            <a:ahLst/>
            <a:cxnLst/>
            <a:rect l="l" t="t" r="r" b="b"/>
            <a:pathLst>
              <a:path w="544195" h="324485">
                <a:moveTo>
                  <a:pt x="4571" y="33769"/>
                </a:moveTo>
                <a:lnTo>
                  <a:pt x="0" y="42214"/>
                </a:lnTo>
                <a:lnTo>
                  <a:pt x="521322" y="324396"/>
                </a:lnTo>
                <a:lnTo>
                  <a:pt x="525894" y="315950"/>
                </a:lnTo>
                <a:lnTo>
                  <a:pt x="4571" y="33769"/>
                </a:lnTo>
                <a:close/>
              </a:path>
              <a:path w="544195" h="324485">
                <a:moveTo>
                  <a:pt x="22847" y="0"/>
                </a:moveTo>
                <a:lnTo>
                  <a:pt x="9143" y="25323"/>
                </a:lnTo>
                <a:lnTo>
                  <a:pt x="530466" y="307505"/>
                </a:lnTo>
                <a:lnTo>
                  <a:pt x="544169" y="282181"/>
                </a:lnTo>
                <a:lnTo>
                  <a:pt x="22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3192" y="1976818"/>
            <a:ext cx="167005" cy="147955"/>
          </a:xfrm>
          <a:custGeom>
            <a:avLst/>
            <a:gdLst/>
            <a:ahLst/>
            <a:cxnLst/>
            <a:rect l="l" t="t" r="r" b="b"/>
            <a:pathLst>
              <a:path w="167004" h="147955">
                <a:moveTo>
                  <a:pt x="79971" y="0"/>
                </a:moveTo>
                <a:lnTo>
                  <a:pt x="166624" y="142417"/>
                </a:lnTo>
                <a:lnTo>
                  <a:pt x="0" y="147739"/>
                </a:lnTo>
              </a:path>
            </a:pathLst>
          </a:custGeom>
          <a:ln w="48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46140" y="6118344"/>
            <a:ext cx="3082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sz="2400" b="1" dirty="0">
                <a:latin typeface="Corbel"/>
                <a:cs typeface="Corbel"/>
              </a:rPr>
              <a:t>Nodes: </a:t>
            </a:r>
            <a:r>
              <a:rPr sz="2400" b="1" spc="-5" dirty="0">
                <a:latin typeface="Corbel"/>
                <a:cs typeface="Corbel"/>
              </a:rPr>
              <a:t>Facebook</a:t>
            </a:r>
            <a:r>
              <a:rPr sz="2400" b="1" spc="-17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Users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6140" y="6484104"/>
            <a:ext cx="24853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sz="2400" b="1" dirty="0">
                <a:latin typeface="Corbel"/>
                <a:cs typeface="Corbel"/>
              </a:rPr>
              <a:t>Edges:</a:t>
            </a:r>
            <a:r>
              <a:rPr sz="2400" b="1" spc="-10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Friendships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12420"/>
            <a:ext cx="4319016" cy="656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2337739"/>
            <a:ext cx="6953884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80000"/>
              <a:buFont typeface="Arial"/>
              <a:buChar char="▪"/>
              <a:tabLst>
                <a:tab pos="332740" algn="l"/>
              </a:tabLst>
            </a:pPr>
            <a:r>
              <a:rPr sz="3000" spc="-10" dirty="0"/>
              <a:t>Compute</a:t>
            </a:r>
            <a:r>
              <a:rPr sz="3000" spc="-430" dirty="0"/>
              <a:t> </a:t>
            </a:r>
            <a:r>
              <a:rPr sz="3000" spc="-15" dirty="0"/>
              <a:t>gradient</a:t>
            </a:r>
            <a:r>
              <a:rPr sz="3000" spc="-430" dirty="0"/>
              <a:t> </a:t>
            </a:r>
            <a:r>
              <a:rPr sz="3000" spc="-5" dirty="0"/>
              <a:t>of</a:t>
            </a:r>
            <a:r>
              <a:rPr sz="3000" spc="-434" dirty="0"/>
              <a:t> </a:t>
            </a:r>
            <a:r>
              <a:rPr sz="3000" dirty="0"/>
              <a:t>a</a:t>
            </a:r>
            <a:r>
              <a:rPr sz="3000" spc="-430" dirty="0"/>
              <a:t> </a:t>
            </a:r>
            <a:r>
              <a:rPr sz="3000" spc="-5" dirty="0"/>
              <a:t>single</a:t>
            </a:r>
            <a:r>
              <a:rPr sz="3000" spc="-430" dirty="0"/>
              <a:t> </a:t>
            </a:r>
            <a:r>
              <a:rPr sz="3000" spc="-15" dirty="0"/>
              <a:t>row</a:t>
            </a:r>
            <a:r>
              <a:rPr sz="3000" spc="-434" dirty="0"/>
              <a:t> </a:t>
            </a:r>
            <a:r>
              <a:rPr sz="3000" b="0" spc="-1330" dirty="0">
                <a:latin typeface="Cambria Math"/>
                <a:cs typeface="Cambria Math"/>
              </a:rPr>
              <a:t>𝑭𝑭</a:t>
            </a:r>
            <a:r>
              <a:rPr sz="3300" b="0" spc="-1995" baseline="-15151" dirty="0">
                <a:latin typeface="Cambria Math"/>
                <a:cs typeface="Cambria Math"/>
              </a:rPr>
              <a:t>𝒖𝒖</a:t>
            </a:r>
            <a:r>
              <a:rPr sz="3300" b="0" spc="-412" baseline="-15151" dirty="0">
                <a:latin typeface="Cambria Math"/>
                <a:cs typeface="Cambria Math"/>
              </a:rPr>
              <a:t> </a:t>
            </a:r>
            <a:r>
              <a:rPr sz="3000" spc="-5" dirty="0"/>
              <a:t>of  </a:t>
            </a:r>
            <a:r>
              <a:rPr sz="3000" b="0" spc="-1205" dirty="0">
                <a:latin typeface="Cambria Math"/>
                <a:cs typeface="Cambria Math"/>
              </a:rPr>
              <a:t>𝑭𝑭</a:t>
            </a:r>
            <a:r>
              <a:rPr sz="3000" spc="-1205" dirty="0"/>
              <a:t>:</a:t>
            </a:r>
            <a:endParaRPr sz="3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4165015"/>
            <a:ext cx="4713605" cy="96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80000"/>
              <a:buFont typeface="Arial"/>
              <a:buChar char="▪"/>
              <a:tabLst>
                <a:tab pos="332740" algn="l"/>
              </a:tabLst>
            </a:pPr>
            <a:r>
              <a:rPr sz="3000" b="1" spc="-15" dirty="0">
                <a:solidFill>
                  <a:srgbClr val="FF0066"/>
                </a:solidFill>
                <a:latin typeface="Calibri"/>
                <a:cs typeface="Calibri"/>
              </a:rPr>
              <a:t>Coordinate gradient</a:t>
            </a:r>
            <a:r>
              <a:rPr sz="3000" b="1" spc="-5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66"/>
                </a:solidFill>
                <a:latin typeface="Calibri"/>
                <a:cs typeface="Calibri"/>
              </a:rPr>
              <a:t>ascent:</a:t>
            </a:r>
            <a:endParaRPr sz="30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60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600" b="1" dirty="0">
                <a:latin typeface="Calibri"/>
                <a:cs typeface="Calibri"/>
              </a:rPr>
              <a:t>I</a:t>
            </a:r>
            <a:r>
              <a:rPr sz="2600" b="1" spc="-40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65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-40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o</a:t>
            </a:r>
            <a:r>
              <a:rPr sz="2600" b="1" spc="-25" dirty="0">
                <a:latin typeface="Calibri"/>
                <a:cs typeface="Calibri"/>
              </a:rPr>
              <a:t>v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r</a:t>
            </a:r>
            <a:r>
              <a:rPr sz="2600" b="1" spc="-5" dirty="0">
                <a:latin typeface="Calibri"/>
                <a:cs typeface="Calibri"/>
              </a:rPr>
              <a:t> t</a:t>
            </a:r>
            <a:r>
              <a:rPr sz="2600" b="1" spc="-10" dirty="0">
                <a:latin typeface="Calibri"/>
                <a:cs typeface="Calibri"/>
              </a:rPr>
              <a:t>h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40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o</a:t>
            </a:r>
            <a:r>
              <a:rPr sz="2600" b="1" spc="-10" dirty="0">
                <a:latin typeface="Calibri"/>
                <a:cs typeface="Calibri"/>
              </a:rPr>
              <a:t>w</a:t>
            </a:r>
            <a:r>
              <a:rPr sz="2600" b="1" dirty="0">
                <a:latin typeface="Calibri"/>
                <a:cs typeface="Calibri"/>
              </a:rPr>
              <a:t>s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spc="-1300" dirty="0">
                <a:latin typeface="Cambria Math"/>
                <a:cs typeface="Cambria Math"/>
              </a:rPr>
              <a:t>𝑭</a:t>
            </a:r>
            <a:r>
              <a:rPr sz="2600" spc="-1295" dirty="0">
                <a:latin typeface="Cambria Math"/>
                <a:cs typeface="Cambria Math"/>
              </a:rPr>
              <a:t>𝑭</a:t>
            </a:r>
            <a:r>
              <a:rPr sz="2600" b="1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8142" y="5243829"/>
            <a:ext cx="504190" cy="258445"/>
          </a:xfrm>
          <a:custGeom>
            <a:avLst/>
            <a:gdLst/>
            <a:ahLst/>
            <a:cxnLst/>
            <a:rect l="l" t="t" r="r" b="b"/>
            <a:pathLst>
              <a:path w="504189" h="258445">
                <a:moveTo>
                  <a:pt x="421728" y="0"/>
                </a:moveTo>
                <a:lnTo>
                  <a:pt x="418045" y="10490"/>
                </a:lnTo>
                <a:lnTo>
                  <a:pt x="433002" y="16976"/>
                </a:lnTo>
                <a:lnTo>
                  <a:pt x="445865" y="25958"/>
                </a:lnTo>
                <a:lnTo>
                  <a:pt x="471977" y="67597"/>
                </a:lnTo>
                <a:lnTo>
                  <a:pt x="479602" y="105830"/>
                </a:lnTo>
                <a:lnTo>
                  <a:pt x="480555" y="127876"/>
                </a:lnTo>
                <a:lnTo>
                  <a:pt x="479598" y="150660"/>
                </a:lnTo>
                <a:lnTo>
                  <a:pt x="471939" y="189946"/>
                </a:lnTo>
                <a:lnTo>
                  <a:pt x="445885" y="232251"/>
                </a:lnTo>
                <a:lnTo>
                  <a:pt x="418465" y="247840"/>
                </a:lnTo>
                <a:lnTo>
                  <a:pt x="421728" y="258330"/>
                </a:lnTo>
                <a:lnTo>
                  <a:pt x="456965" y="241800"/>
                </a:lnTo>
                <a:lnTo>
                  <a:pt x="482866" y="213182"/>
                </a:lnTo>
                <a:lnTo>
                  <a:pt x="498805" y="174871"/>
                </a:lnTo>
                <a:lnTo>
                  <a:pt x="504113" y="129235"/>
                </a:lnTo>
                <a:lnTo>
                  <a:pt x="502782" y="105550"/>
                </a:lnTo>
                <a:lnTo>
                  <a:pt x="492128" y="63573"/>
                </a:lnTo>
                <a:lnTo>
                  <a:pt x="470992" y="29400"/>
                </a:lnTo>
                <a:lnTo>
                  <a:pt x="440455" y="6759"/>
                </a:lnTo>
                <a:lnTo>
                  <a:pt x="421728" y="0"/>
                </a:lnTo>
                <a:close/>
              </a:path>
              <a:path w="504189" h="258445">
                <a:moveTo>
                  <a:pt x="82384" y="0"/>
                </a:moveTo>
                <a:lnTo>
                  <a:pt x="47237" y="16560"/>
                </a:lnTo>
                <a:lnTo>
                  <a:pt x="21310" y="45275"/>
                </a:lnTo>
                <a:lnTo>
                  <a:pt x="5326" y="83664"/>
                </a:lnTo>
                <a:lnTo>
                  <a:pt x="0" y="129235"/>
                </a:lnTo>
                <a:lnTo>
                  <a:pt x="1328" y="152969"/>
                </a:lnTo>
                <a:lnTo>
                  <a:pt x="11953" y="194941"/>
                </a:lnTo>
                <a:lnTo>
                  <a:pt x="33034" y="229003"/>
                </a:lnTo>
                <a:lnTo>
                  <a:pt x="82384" y="258330"/>
                </a:lnTo>
                <a:lnTo>
                  <a:pt x="85661" y="247840"/>
                </a:lnTo>
                <a:lnTo>
                  <a:pt x="70937" y="241323"/>
                </a:lnTo>
                <a:lnTo>
                  <a:pt x="58234" y="232251"/>
                </a:lnTo>
                <a:lnTo>
                  <a:pt x="32173" y="189946"/>
                </a:lnTo>
                <a:lnTo>
                  <a:pt x="24515" y="150660"/>
                </a:lnTo>
                <a:lnTo>
                  <a:pt x="23558" y="127876"/>
                </a:lnTo>
                <a:lnTo>
                  <a:pt x="24515" y="105830"/>
                </a:lnTo>
                <a:lnTo>
                  <a:pt x="32173" y="67597"/>
                </a:lnTo>
                <a:lnTo>
                  <a:pt x="58337" y="25958"/>
                </a:lnTo>
                <a:lnTo>
                  <a:pt x="86067" y="10490"/>
                </a:lnTo>
                <a:lnTo>
                  <a:pt x="82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7460" y="5171871"/>
            <a:ext cx="308546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225" dirty="0">
                <a:solidFill>
                  <a:srgbClr val="E66C7D"/>
                </a:solidFill>
                <a:latin typeface="Microsoft Sans Serif"/>
                <a:cs typeface="Microsoft Sans Serif"/>
              </a:rPr>
              <a:t>▪</a:t>
            </a:r>
            <a:r>
              <a:rPr sz="2200" spc="204" dirty="0">
                <a:solidFill>
                  <a:srgbClr val="E66C7D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Calibri"/>
                <a:cs typeface="Calibri"/>
              </a:rPr>
              <a:t>Co</a:t>
            </a:r>
            <a:r>
              <a:rPr sz="2200" spc="-10" dirty="0">
                <a:latin typeface="Calibri"/>
                <a:cs typeface="Calibri"/>
              </a:rPr>
              <a:t>mpu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10" dirty="0">
                <a:latin typeface="Cambria Math"/>
                <a:cs typeface="Cambria Math"/>
              </a:rPr>
              <a:t>𝜵𝜵𝒍𝒍 </a:t>
            </a:r>
            <a:r>
              <a:rPr sz="2200" dirty="0">
                <a:latin typeface="Cambria Math"/>
                <a:cs typeface="Cambria Math"/>
              </a:rPr>
              <a:t> </a:t>
            </a:r>
            <a:r>
              <a:rPr sz="2200" spc="-55" dirty="0">
                <a:latin typeface="Cambria Math"/>
                <a:cs typeface="Cambria Math"/>
              </a:rPr>
              <a:t> </a:t>
            </a:r>
            <a:r>
              <a:rPr sz="2200" spc="-975" dirty="0">
                <a:latin typeface="Cambria Math"/>
                <a:cs typeface="Cambria Math"/>
              </a:rPr>
              <a:t>𝑭𝑭</a:t>
            </a:r>
            <a:r>
              <a:rPr sz="2400" spc="-1462" baseline="-15625" dirty="0">
                <a:latin typeface="Cambria Math"/>
                <a:cs typeface="Cambria Math"/>
              </a:rPr>
              <a:t>𝒖𝒖</a:t>
            </a:r>
            <a:endParaRPr sz="2400" baseline="-15625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8291" y="5171871"/>
            <a:ext cx="420179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of </a:t>
            </a:r>
            <a:r>
              <a:rPr sz="2200" spc="-20" dirty="0">
                <a:latin typeface="Calibri"/>
                <a:cs typeface="Calibri"/>
              </a:rPr>
              <a:t>row </a:t>
            </a:r>
            <a:r>
              <a:rPr sz="2200" spc="-1105" dirty="0">
                <a:latin typeface="Cambria Math"/>
                <a:cs typeface="Cambria Math"/>
              </a:rPr>
              <a:t>𝒖𝒖</a:t>
            </a:r>
            <a:r>
              <a:rPr sz="2200" spc="-55" dirty="0">
                <a:latin typeface="Cambria Math"/>
                <a:cs typeface="Cambria Math"/>
              </a:rPr>
              <a:t> </a:t>
            </a:r>
            <a:r>
              <a:rPr sz="2200" spc="-10" dirty="0">
                <a:latin typeface="Calibri"/>
                <a:cs typeface="Calibri"/>
              </a:rPr>
              <a:t>(while </a:t>
            </a:r>
            <a:r>
              <a:rPr sz="2200" spc="-20" dirty="0">
                <a:latin typeface="Calibri"/>
                <a:cs typeface="Calibri"/>
              </a:rPr>
              <a:t>keeping </a:t>
            </a:r>
            <a:r>
              <a:rPr sz="2200" spc="-10" dirty="0">
                <a:latin typeface="Calibri"/>
                <a:cs typeface="Calibri"/>
              </a:rPr>
              <a:t>others  </a:t>
            </a:r>
            <a:r>
              <a:rPr sz="2200" spc="-20" dirty="0">
                <a:latin typeface="Calibri"/>
                <a:cs typeface="Calibri"/>
              </a:rPr>
              <a:t>fixed)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7460" y="5574211"/>
            <a:ext cx="7313930" cy="78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06040" algn="l"/>
              </a:tabLst>
            </a:pPr>
            <a:r>
              <a:rPr sz="2200" spc="225" dirty="0">
                <a:solidFill>
                  <a:srgbClr val="E66C7D"/>
                </a:solidFill>
                <a:latin typeface="Microsoft Sans Serif"/>
                <a:cs typeface="Microsoft Sans Serif"/>
              </a:rPr>
              <a:t>▪</a:t>
            </a:r>
            <a:r>
              <a:rPr sz="2200" spc="204" dirty="0">
                <a:solidFill>
                  <a:srgbClr val="E66C7D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Calibri"/>
                <a:cs typeface="Calibri"/>
              </a:rPr>
              <a:t>Upd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w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105" dirty="0">
                <a:latin typeface="Cambria Math"/>
                <a:cs typeface="Cambria Math"/>
              </a:rPr>
              <a:t>𝑭𝑭</a:t>
            </a:r>
            <a:r>
              <a:rPr sz="2400" spc="-1200" baseline="-15625" dirty="0">
                <a:latin typeface="Cambria Math"/>
                <a:cs typeface="Cambria Math"/>
              </a:rPr>
              <a:t>𝒖</a:t>
            </a:r>
            <a:r>
              <a:rPr sz="2400" spc="-1102" baseline="-15625" dirty="0">
                <a:latin typeface="Cambria Math"/>
                <a:cs typeface="Cambria Math"/>
              </a:rPr>
              <a:t>𝒖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105" dirty="0">
                <a:latin typeface="Cambria Math"/>
                <a:cs typeface="Cambria Math"/>
              </a:rPr>
              <a:t>𝑭𝑭</a:t>
            </a:r>
            <a:r>
              <a:rPr sz="2400" spc="-1200" baseline="-15625" dirty="0">
                <a:latin typeface="Cambria Math"/>
                <a:cs typeface="Cambria Math"/>
              </a:rPr>
              <a:t>𝒖𝒖</a:t>
            </a:r>
            <a:r>
              <a:rPr sz="2400" spc="225" baseline="-15625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←</a:t>
            </a:r>
            <a:r>
              <a:rPr sz="2200" spc="120" dirty="0">
                <a:latin typeface="Cambria Math"/>
                <a:cs typeface="Cambria Math"/>
              </a:rPr>
              <a:t> </a:t>
            </a:r>
            <a:r>
              <a:rPr sz="2200" spc="-1105" dirty="0">
                <a:latin typeface="Cambria Math"/>
                <a:cs typeface="Cambria Math"/>
              </a:rPr>
              <a:t>𝑭𝑭</a:t>
            </a:r>
            <a:r>
              <a:rPr sz="2400" spc="-1200" baseline="-15625" dirty="0">
                <a:latin typeface="Cambria Math"/>
                <a:cs typeface="Cambria Math"/>
              </a:rPr>
              <a:t>𝒖𝒖</a:t>
            </a:r>
            <a:r>
              <a:rPr sz="2400" spc="104" baseline="-15625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− </a:t>
            </a:r>
            <a:r>
              <a:rPr sz="2200" spc="-1105" dirty="0">
                <a:latin typeface="Cambria Math"/>
                <a:cs typeface="Cambria Math"/>
              </a:rPr>
              <a:t>𝜼𝜼</a:t>
            </a:r>
            <a:r>
              <a:rPr sz="2200" spc="5" dirty="0">
                <a:latin typeface="Cambria Math"/>
                <a:cs typeface="Cambria Math"/>
              </a:rPr>
              <a:t> </a:t>
            </a:r>
            <a:r>
              <a:rPr sz="2200" spc="-1105" dirty="0">
                <a:latin typeface="Cambria Math"/>
                <a:cs typeface="Cambria Math"/>
              </a:rPr>
              <a:t>𝛁</a:t>
            </a:r>
            <a:r>
              <a:rPr sz="2200" spc="-1110" dirty="0">
                <a:latin typeface="Cambria Math"/>
                <a:cs typeface="Cambria Math"/>
              </a:rPr>
              <a:t>𝛁</a:t>
            </a:r>
            <a:r>
              <a:rPr sz="2200" spc="-1105" dirty="0">
                <a:latin typeface="Cambria Math"/>
                <a:cs typeface="Cambria Math"/>
              </a:rPr>
              <a:t>𝒍𝒍</a:t>
            </a:r>
            <a:r>
              <a:rPr sz="2200" spc="-10" dirty="0">
                <a:latin typeface="Cambria Math"/>
                <a:cs typeface="Cambria Math"/>
              </a:rPr>
              <a:t>(</a:t>
            </a:r>
            <a:r>
              <a:rPr sz="2200" spc="-1105" dirty="0">
                <a:latin typeface="Cambria Math"/>
                <a:cs typeface="Cambria Math"/>
              </a:rPr>
              <a:t>𝑭𝑭</a:t>
            </a:r>
            <a:r>
              <a:rPr sz="2400" spc="-1200" baseline="-15625" dirty="0">
                <a:latin typeface="Cambria Math"/>
                <a:cs typeface="Cambria Math"/>
              </a:rPr>
              <a:t>𝒖</a:t>
            </a:r>
            <a:r>
              <a:rPr sz="2400" spc="-1095" baseline="-15625" dirty="0">
                <a:latin typeface="Cambria Math"/>
                <a:cs typeface="Cambria Math"/>
              </a:rPr>
              <a:t>𝒖</a:t>
            </a:r>
            <a:r>
              <a:rPr sz="2200" spc="-5" dirty="0">
                <a:latin typeface="Cambria Math"/>
                <a:cs typeface="Cambria Math"/>
              </a:rPr>
              <a:t>)</a:t>
            </a:r>
            <a:endParaRPr sz="2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spc="225" dirty="0">
                <a:solidFill>
                  <a:srgbClr val="E66C7D"/>
                </a:solidFill>
                <a:latin typeface="Microsoft Sans Serif"/>
                <a:cs typeface="Microsoft Sans Serif"/>
              </a:rPr>
              <a:t>▪</a:t>
            </a:r>
            <a:r>
              <a:rPr sz="2200" spc="204" dirty="0">
                <a:solidFill>
                  <a:srgbClr val="E66C7D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Calibri"/>
                <a:cs typeface="Calibri"/>
              </a:rPr>
              <a:t>P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j</a:t>
            </a:r>
            <a:r>
              <a:rPr sz="2200" spc="-10" dirty="0">
                <a:latin typeface="Calibri"/>
                <a:cs typeface="Calibri"/>
              </a:rPr>
              <a:t>ec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105" dirty="0">
                <a:latin typeface="Cambria Math"/>
                <a:cs typeface="Cambria Math"/>
              </a:rPr>
              <a:t>𝑭𝑭</a:t>
            </a:r>
            <a:r>
              <a:rPr sz="2400" spc="-1200" baseline="-15625" dirty="0">
                <a:latin typeface="Cambria Math"/>
                <a:cs typeface="Cambria Math"/>
              </a:rPr>
              <a:t>𝒖𝒖</a:t>
            </a:r>
            <a:r>
              <a:rPr sz="2400" spc="120" baseline="-15625" dirty="0">
                <a:latin typeface="Cambria Math"/>
                <a:cs typeface="Cambria Math"/>
              </a:rPr>
              <a:t> </a:t>
            </a:r>
            <a:r>
              <a:rPr sz="2200" spc="-10" dirty="0">
                <a:latin typeface="Calibri"/>
                <a:cs typeface="Calibri"/>
              </a:rPr>
              <a:t>b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k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-ne</a:t>
            </a:r>
            <a:r>
              <a:rPr sz="2200" spc="-45" dirty="0">
                <a:latin typeface="Calibri"/>
                <a:cs typeface="Calibri"/>
              </a:rPr>
              <a:t>g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25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v</a:t>
            </a:r>
            <a:r>
              <a:rPr sz="2200" spc="-10" dirty="0">
                <a:latin typeface="Calibri"/>
                <a:cs typeface="Calibri"/>
              </a:rPr>
              <a:t>ec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r: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105" dirty="0">
                <a:latin typeface="Cambria Math"/>
                <a:cs typeface="Cambria Math"/>
              </a:rPr>
              <a:t>𝑭𝑭</a:t>
            </a:r>
            <a:r>
              <a:rPr sz="2400" spc="-1200" baseline="-15625" dirty="0">
                <a:latin typeface="Cambria Math"/>
                <a:cs typeface="Cambria Math"/>
              </a:rPr>
              <a:t>𝒖𝒖𝑪𝑪</a:t>
            </a:r>
            <a:r>
              <a:rPr sz="2400" spc="232" baseline="-15625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&lt;</a:t>
            </a:r>
            <a:r>
              <a:rPr sz="2200" spc="135" dirty="0">
                <a:latin typeface="Cambria Math"/>
                <a:cs typeface="Cambria Math"/>
              </a:rPr>
              <a:t> </a:t>
            </a:r>
            <a:r>
              <a:rPr sz="2200" spc="-1105" dirty="0">
                <a:latin typeface="Cambria Math"/>
                <a:cs typeface="Cambria Math"/>
              </a:rPr>
              <a:t>𝟎</a:t>
            </a:r>
            <a:r>
              <a:rPr sz="2200" spc="-1115" dirty="0">
                <a:latin typeface="Cambria Math"/>
                <a:cs typeface="Cambria Math"/>
              </a:rPr>
              <a:t>𝟎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105" dirty="0">
                <a:latin typeface="Cambria Math"/>
                <a:cs typeface="Cambria Math"/>
              </a:rPr>
              <a:t>𝑭𝑭</a:t>
            </a:r>
            <a:r>
              <a:rPr sz="2400" spc="-1200" baseline="-15625" dirty="0">
                <a:latin typeface="Cambria Math"/>
                <a:cs typeface="Cambria Math"/>
              </a:rPr>
              <a:t>𝒖𝒖𝑪𝑪</a:t>
            </a:r>
            <a:r>
              <a:rPr sz="2400" spc="232" baseline="-15625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=</a:t>
            </a:r>
            <a:r>
              <a:rPr sz="2200" spc="114" dirty="0">
                <a:latin typeface="Cambria Math"/>
                <a:cs typeface="Cambria Math"/>
              </a:rPr>
              <a:t> </a:t>
            </a:r>
            <a:r>
              <a:rPr sz="2200" spc="-1105" dirty="0">
                <a:latin typeface="Cambria Math"/>
                <a:cs typeface="Cambria Math"/>
              </a:rPr>
              <a:t>𝟎𝟎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73941" y="6403178"/>
            <a:ext cx="687070" cy="353060"/>
          </a:xfrm>
          <a:custGeom>
            <a:avLst/>
            <a:gdLst/>
            <a:ahLst/>
            <a:cxnLst/>
            <a:rect l="l" t="t" r="r" b="b"/>
            <a:pathLst>
              <a:path w="687070" h="353059">
                <a:moveTo>
                  <a:pt x="574484" y="0"/>
                </a:moveTo>
                <a:lnTo>
                  <a:pt x="569455" y="14325"/>
                </a:lnTo>
                <a:lnTo>
                  <a:pt x="589886" y="23191"/>
                </a:lnTo>
                <a:lnTo>
                  <a:pt x="607456" y="35463"/>
                </a:lnTo>
                <a:lnTo>
                  <a:pt x="634009" y="70231"/>
                </a:lnTo>
                <a:lnTo>
                  <a:pt x="649639" y="117130"/>
                </a:lnTo>
                <a:lnTo>
                  <a:pt x="654850" y="174688"/>
                </a:lnTo>
                <a:lnTo>
                  <a:pt x="653542" y="205814"/>
                </a:lnTo>
                <a:lnTo>
                  <a:pt x="643078" y="259483"/>
                </a:lnTo>
                <a:lnTo>
                  <a:pt x="622081" y="301400"/>
                </a:lnTo>
                <a:lnTo>
                  <a:pt x="590125" y="329675"/>
                </a:lnTo>
                <a:lnTo>
                  <a:pt x="570014" y="338582"/>
                </a:lnTo>
                <a:lnTo>
                  <a:pt x="574484" y="352907"/>
                </a:lnTo>
                <a:lnTo>
                  <a:pt x="622620" y="330325"/>
                </a:lnTo>
                <a:lnTo>
                  <a:pt x="658012" y="291236"/>
                </a:lnTo>
                <a:lnTo>
                  <a:pt x="679780" y="238894"/>
                </a:lnTo>
                <a:lnTo>
                  <a:pt x="687031" y="176542"/>
                </a:lnTo>
                <a:lnTo>
                  <a:pt x="685212" y="144193"/>
                </a:lnTo>
                <a:lnTo>
                  <a:pt x="670658" y="86852"/>
                </a:lnTo>
                <a:lnTo>
                  <a:pt x="641792" y="40165"/>
                </a:lnTo>
                <a:lnTo>
                  <a:pt x="600073" y="9237"/>
                </a:lnTo>
                <a:lnTo>
                  <a:pt x="574484" y="0"/>
                </a:lnTo>
                <a:close/>
              </a:path>
              <a:path w="687070" h="353059">
                <a:moveTo>
                  <a:pt x="112547" y="0"/>
                </a:moveTo>
                <a:lnTo>
                  <a:pt x="64522" y="22625"/>
                </a:lnTo>
                <a:lnTo>
                  <a:pt x="29108" y="61861"/>
                </a:lnTo>
                <a:lnTo>
                  <a:pt x="7277" y="114296"/>
                </a:lnTo>
                <a:lnTo>
                  <a:pt x="0" y="176542"/>
                </a:lnTo>
                <a:lnTo>
                  <a:pt x="1812" y="208970"/>
                </a:lnTo>
                <a:lnTo>
                  <a:pt x="16319" y="266316"/>
                </a:lnTo>
                <a:lnTo>
                  <a:pt x="45121" y="312843"/>
                </a:lnTo>
                <a:lnTo>
                  <a:pt x="86887" y="343680"/>
                </a:lnTo>
                <a:lnTo>
                  <a:pt x="112547" y="352907"/>
                </a:lnTo>
                <a:lnTo>
                  <a:pt x="117005" y="338582"/>
                </a:lnTo>
                <a:lnTo>
                  <a:pt x="96900" y="329675"/>
                </a:lnTo>
                <a:lnTo>
                  <a:pt x="79548" y="317282"/>
                </a:lnTo>
                <a:lnTo>
                  <a:pt x="53111" y="282028"/>
                </a:lnTo>
                <a:lnTo>
                  <a:pt x="37412" y="234078"/>
                </a:lnTo>
                <a:lnTo>
                  <a:pt x="32181" y="174688"/>
                </a:lnTo>
                <a:lnTo>
                  <a:pt x="33489" y="144577"/>
                </a:lnTo>
                <a:lnTo>
                  <a:pt x="43952" y="92347"/>
                </a:lnTo>
                <a:lnTo>
                  <a:pt x="64984" y="51142"/>
                </a:lnTo>
                <a:lnTo>
                  <a:pt x="97211" y="23191"/>
                </a:lnTo>
                <a:lnTo>
                  <a:pt x="117563" y="14325"/>
                </a:lnTo>
                <a:lnTo>
                  <a:pt x="112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8236" y="6306238"/>
            <a:ext cx="5117465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80000"/>
              <a:buFont typeface="Arial"/>
              <a:buChar char="▪"/>
              <a:tabLst>
                <a:tab pos="332740" algn="l"/>
                <a:tab pos="4680585" algn="l"/>
              </a:tabLst>
            </a:pPr>
            <a:r>
              <a:rPr sz="3000" b="1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000" b="1" spc="-5" dirty="0">
                <a:solidFill>
                  <a:srgbClr val="0000FF"/>
                </a:solidFill>
                <a:latin typeface="Calibri"/>
                <a:cs typeface="Calibri"/>
              </a:rPr>
              <a:t>hi</a:t>
            </a:r>
            <a:r>
              <a:rPr sz="30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0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0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0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000" b="1" spc="-5" dirty="0">
                <a:solidFill>
                  <a:srgbClr val="0000FF"/>
                </a:solidFill>
                <a:latin typeface="Calibri"/>
                <a:cs typeface="Calibri"/>
              </a:rPr>
              <a:t>low</a:t>
            </a:r>
            <a:r>
              <a:rPr sz="3000" b="1" dirty="0">
                <a:solidFill>
                  <a:srgbClr val="0000FF"/>
                </a:solidFill>
                <a:latin typeface="Calibri"/>
                <a:cs typeface="Calibri"/>
              </a:rPr>
              <a:t>! </a:t>
            </a:r>
            <a:r>
              <a:rPr sz="3000" spc="-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0000FF"/>
                </a:solidFill>
                <a:latin typeface="Calibri"/>
                <a:cs typeface="Calibri"/>
              </a:rPr>
              <a:t>om</a:t>
            </a:r>
            <a:r>
              <a:rPr sz="3000" spc="-5" dirty="0">
                <a:solidFill>
                  <a:srgbClr val="0000FF"/>
                </a:solidFill>
                <a:latin typeface="Calibri"/>
                <a:cs typeface="Calibri"/>
              </a:rPr>
              <a:t>pu</a:t>
            </a:r>
            <a:r>
              <a:rPr sz="30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000" spc="-5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00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0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spc="-1375" dirty="0">
                <a:latin typeface="Cambria Math"/>
                <a:cs typeface="Cambria Math"/>
              </a:rPr>
              <a:t>𝜵𝜵𝒍𝒍 </a:t>
            </a:r>
            <a:r>
              <a:rPr sz="3000" dirty="0">
                <a:latin typeface="Cambria Math"/>
                <a:cs typeface="Cambria Math"/>
              </a:rPr>
              <a:t>	</a:t>
            </a:r>
            <a:r>
              <a:rPr sz="3000" spc="-1330" dirty="0">
                <a:latin typeface="Cambria Math"/>
                <a:cs typeface="Cambria Math"/>
              </a:rPr>
              <a:t>𝑭𝑭</a:t>
            </a:r>
            <a:r>
              <a:rPr sz="3300" spc="-1995" baseline="-15151" dirty="0">
                <a:latin typeface="Cambria Math"/>
                <a:cs typeface="Cambria Math"/>
              </a:rPr>
              <a:t>𝒖𝒖</a:t>
            </a:r>
            <a:endParaRPr sz="3300" baseline="-15151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5952" y="6306238"/>
            <a:ext cx="271335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30" dirty="0">
                <a:solidFill>
                  <a:srgbClr val="0000FF"/>
                </a:solidFill>
                <a:latin typeface="Calibri"/>
                <a:cs typeface="Calibri"/>
              </a:rPr>
              <a:t>takes </a:t>
            </a:r>
            <a:r>
              <a:rPr sz="3000" spc="-5" dirty="0">
                <a:solidFill>
                  <a:srgbClr val="0000FF"/>
                </a:solidFill>
                <a:latin typeface="Calibri"/>
                <a:cs typeface="Calibri"/>
              </a:rPr>
              <a:t>linear</a:t>
            </a:r>
            <a:r>
              <a:rPr sz="30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00FF"/>
                </a:solidFill>
                <a:latin typeface="Calibri"/>
                <a:cs typeface="Calibri"/>
              </a:rPr>
              <a:t>time!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7806" y="2823752"/>
            <a:ext cx="7981941" cy="1252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7783" y="6720840"/>
            <a:ext cx="50292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3256" y="6739128"/>
            <a:ext cx="146367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7587" y="1300988"/>
            <a:ext cx="8015535" cy="1038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74890" y="4196435"/>
            <a:ext cx="187388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50"/>
              </a:lnSpc>
            </a:pPr>
            <a:r>
              <a:rPr sz="1800" spc="-900" dirty="0">
                <a:solidFill>
                  <a:srgbClr val="008000"/>
                </a:solidFill>
                <a:latin typeface="Cambria Math"/>
                <a:cs typeface="Cambria Math"/>
              </a:rPr>
              <a:t>𝓝𝓝</a:t>
            </a:r>
            <a:r>
              <a:rPr sz="1800" spc="5" dirty="0">
                <a:solidFill>
                  <a:srgbClr val="008000"/>
                </a:solidFill>
                <a:latin typeface="Cambria Math"/>
                <a:cs typeface="Cambria Math"/>
              </a:rPr>
              <a:t>(</a:t>
            </a:r>
            <a:r>
              <a:rPr sz="1800" spc="-900" dirty="0">
                <a:solidFill>
                  <a:srgbClr val="008000"/>
                </a:solidFill>
                <a:latin typeface="Cambria Math"/>
                <a:cs typeface="Cambria Math"/>
              </a:rPr>
              <a:t>𝒖𝒖</a:t>
            </a:r>
            <a:r>
              <a:rPr sz="1800" spc="-5" dirty="0">
                <a:solidFill>
                  <a:srgbClr val="008000"/>
                </a:solidFill>
                <a:latin typeface="Cambria Math"/>
                <a:cs typeface="Cambria Math"/>
              </a:rPr>
              <a:t>)</a:t>
            </a:r>
            <a:r>
              <a:rPr sz="1800" dirty="0">
                <a:solidFill>
                  <a:srgbClr val="008000"/>
                </a:solidFill>
                <a:latin typeface="Corbel"/>
                <a:cs typeface="Corbel"/>
              </a:rPr>
              <a:t>..</a:t>
            </a:r>
            <a:r>
              <a:rPr sz="1800" spc="-45" dirty="0">
                <a:solidFill>
                  <a:srgbClr val="008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8000"/>
                </a:solidFill>
                <a:latin typeface="Corbel"/>
                <a:cs typeface="Corbel"/>
              </a:rPr>
              <a:t>Set</a:t>
            </a:r>
            <a:r>
              <a:rPr sz="1800" spc="-15" dirty="0">
                <a:solidFill>
                  <a:srgbClr val="008000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Corbel"/>
                <a:cs typeface="Corbel"/>
              </a:rPr>
              <a:t>o</a:t>
            </a:r>
            <a:r>
              <a:rPr sz="1800" dirty="0">
                <a:solidFill>
                  <a:srgbClr val="008000"/>
                </a:solidFill>
                <a:latin typeface="Corbel"/>
                <a:cs typeface="Corbel"/>
              </a:rPr>
              <a:t>ut  </a:t>
            </a:r>
            <a:r>
              <a:rPr sz="1800" spc="-5" dirty="0">
                <a:solidFill>
                  <a:srgbClr val="008000"/>
                </a:solidFill>
                <a:latin typeface="Corbel"/>
                <a:cs typeface="Corbel"/>
              </a:rPr>
              <a:t>outgoing</a:t>
            </a:r>
            <a:r>
              <a:rPr sz="1800" spc="-65" dirty="0">
                <a:solidFill>
                  <a:srgbClr val="008000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Corbel"/>
                <a:cs typeface="Corbel"/>
              </a:rPr>
              <a:t>neighbors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7783" y="6720840"/>
            <a:ext cx="502920" cy="137160"/>
          </a:xfrm>
          <a:custGeom>
            <a:avLst/>
            <a:gdLst/>
            <a:ahLst/>
            <a:cxnLst/>
            <a:rect l="l" t="t" r="r" b="b"/>
            <a:pathLst>
              <a:path w="502919" h="137159">
                <a:moveTo>
                  <a:pt x="0" y="137159"/>
                </a:moveTo>
                <a:lnTo>
                  <a:pt x="502920" y="137159"/>
                </a:lnTo>
                <a:lnTo>
                  <a:pt x="50292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3047" y="6739128"/>
            <a:ext cx="1454150" cy="109855"/>
          </a:xfrm>
          <a:custGeom>
            <a:avLst/>
            <a:gdLst/>
            <a:ahLst/>
            <a:cxnLst/>
            <a:rect l="l" t="t" r="r" b="b"/>
            <a:pathLst>
              <a:path w="1454150" h="109854">
                <a:moveTo>
                  <a:pt x="0" y="109728"/>
                </a:moveTo>
                <a:lnTo>
                  <a:pt x="1453896" y="109728"/>
                </a:lnTo>
                <a:lnTo>
                  <a:pt x="1453896" y="0"/>
                </a:lnTo>
                <a:lnTo>
                  <a:pt x="0" y="0"/>
                </a:lnTo>
                <a:lnTo>
                  <a:pt x="0" y="109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32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62" y="1221577"/>
            <a:ext cx="8521984" cy="55035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091"/>
            <a:ext cx="3601212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12671"/>
            <a:ext cx="3792854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pc="-45" dirty="0"/>
              <a:t>However, </a:t>
            </a:r>
            <a:r>
              <a:rPr spc="-10" dirty="0"/>
              <a:t>we</a:t>
            </a:r>
            <a:r>
              <a:rPr spc="-5" dirty="0"/>
              <a:t> </a:t>
            </a:r>
            <a:r>
              <a:rPr dirty="0"/>
              <a:t>notice:</a:t>
            </a:r>
          </a:p>
        </p:txBody>
      </p:sp>
      <p:sp>
        <p:nvSpPr>
          <p:cNvPr id="4" name="object 4"/>
          <p:cNvSpPr/>
          <p:nvPr/>
        </p:nvSpPr>
        <p:spPr>
          <a:xfrm>
            <a:off x="3743668" y="5523890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5" h="328929">
                <a:moveTo>
                  <a:pt x="356488" y="0"/>
                </a:moveTo>
                <a:lnTo>
                  <a:pt x="351802" y="13347"/>
                </a:lnTo>
                <a:lnTo>
                  <a:pt x="370843" y="21612"/>
                </a:lnTo>
                <a:lnTo>
                  <a:pt x="387218" y="33053"/>
                </a:lnTo>
                <a:lnTo>
                  <a:pt x="411975" y="65460"/>
                </a:lnTo>
                <a:lnTo>
                  <a:pt x="426537" y="109172"/>
                </a:lnTo>
                <a:lnTo>
                  <a:pt x="431393" y="162819"/>
                </a:lnTo>
                <a:lnTo>
                  <a:pt x="430174" y="191824"/>
                </a:lnTo>
                <a:lnTo>
                  <a:pt x="420420" y="241845"/>
                </a:lnTo>
                <a:lnTo>
                  <a:pt x="400849" y="280909"/>
                </a:lnTo>
                <a:lnTo>
                  <a:pt x="371068" y="307260"/>
                </a:lnTo>
                <a:lnTo>
                  <a:pt x="352323" y="315561"/>
                </a:lnTo>
                <a:lnTo>
                  <a:pt x="356488" y="328909"/>
                </a:lnTo>
                <a:lnTo>
                  <a:pt x="401353" y="307872"/>
                </a:lnTo>
                <a:lnTo>
                  <a:pt x="434339" y="271442"/>
                </a:lnTo>
                <a:lnTo>
                  <a:pt x="454628" y="222651"/>
                </a:lnTo>
                <a:lnTo>
                  <a:pt x="461391" y="164546"/>
                </a:lnTo>
                <a:lnTo>
                  <a:pt x="459693" y="134392"/>
                </a:lnTo>
                <a:lnTo>
                  <a:pt x="446121" y="80944"/>
                </a:lnTo>
                <a:lnTo>
                  <a:pt x="419218" y="37433"/>
                </a:lnTo>
                <a:lnTo>
                  <a:pt x="380337" y="8610"/>
                </a:lnTo>
                <a:lnTo>
                  <a:pt x="356488" y="0"/>
                </a:lnTo>
                <a:close/>
              </a:path>
              <a:path w="461645" h="328929">
                <a:moveTo>
                  <a:pt x="104901" y="0"/>
                </a:moveTo>
                <a:lnTo>
                  <a:pt x="60144" y="21088"/>
                </a:lnTo>
                <a:lnTo>
                  <a:pt x="27139" y="57645"/>
                </a:lnTo>
                <a:lnTo>
                  <a:pt x="6783" y="106525"/>
                </a:lnTo>
                <a:lnTo>
                  <a:pt x="0" y="164546"/>
                </a:lnTo>
                <a:lnTo>
                  <a:pt x="1690" y="194764"/>
                </a:lnTo>
                <a:lnTo>
                  <a:pt x="15216" y="248210"/>
                </a:lnTo>
                <a:lnTo>
                  <a:pt x="42060" y="291580"/>
                </a:lnTo>
                <a:lnTo>
                  <a:pt x="80984" y="320316"/>
                </a:lnTo>
                <a:lnTo>
                  <a:pt x="104901" y="328909"/>
                </a:lnTo>
                <a:lnTo>
                  <a:pt x="109054" y="315561"/>
                </a:lnTo>
                <a:lnTo>
                  <a:pt x="90316" y="307260"/>
                </a:lnTo>
                <a:lnTo>
                  <a:pt x="74145" y="295710"/>
                </a:lnTo>
                <a:lnTo>
                  <a:pt x="49504" y="262856"/>
                </a:lnTo>
                <a:lnTo>
                  <a:pt x="34874" y="218167"/>
                </a:lnTo>
                <a:lnTo>
                  <a:pt x="29997" y="162819"/>
                </a:lnTo>
                <a:lnTo>
                  <a:pt x="31216" y="134753"/>
                </a:lnTo>
                <a:lnTo>
                  <a:pt x="40970" y="86075"/>
                </a:lnTo>
                <a:lnTo>
                  <a:pt x="60574" y="47670"/>
                </a:lnTo>
                <a:lnTo>
                  <a:pt x="90611" y="21612"/>
                </a:lnTo>
                <a:lnTo>
                  <a:pt x="109575" y="13347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6563" y="3455923"/>
            <a:ext cx="7611745" cy="304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85" dirty="0">
                <a:solidFill>
                  <a:srgbClr val="60B5CC"/>
                </a:solidFill>
                <a:latin typeface="Microsoft Sans Serif"/>
                <a:cs typeface="Microsoft Sans Serif"/>
              </a:rPr>
              <a:t>▪</a:t>
            </a:r>
            <a:r>
              <a:rPr sz="2800" spc="135" dirty="0">
                <a:solidFill>
                  <a:srgbClr val="60B5CC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∑</a:t>
            </a:r>
            <a:r>
              <a:rPr sz="3000" spc="-1507" baseline="-16666" dirty="0">
                <a:latin typeface="Cambria Math"/>
                <a:cs typeface="Cambria Math"/>
              </a:rPr>
              <a:t>𝒗𝒗</a:t>
            </a:r>
            <a:r>
              <a:rPr sz="3000" spc="-150" baseline="-16666" dirty="0">
                <a:latin typeface="Cambria Math"/>
                <a:cs typeface="Cambria Math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𝑭𝑭</a:t>
            </a:r>
            <a:r>
              <a:rPr sz="3000" spc="-1507" baseline="-16666" dirty="0">
                <a:latin typeface="Cambria Math"/>
                <a:cs typeface="Cambria Math"/>
              </a:rPr>
              <a:t>𝒗𝒗</a:t>
            </a:r>
            <a:endParaRPr sz="3000" baseline="-16666">
              <a:latin typeface="Cambria Math"/>
              <a:cs typeface="Cambria Math"/>
            </a:endParaRPr>
          </a:p>
          <a:p>
            <a:pPr marL="551815" marR="223520" indent="-228600">
              <a:lnSpc>
                <a:spcPct val="89800"/>
              </a:lnSpc>
              <a:spcBef>
                <a:spcPts val="610"/>
              </a:spcBef>
              <a:buClr>
                <a:srgbClr val="E66C7D"/>
              </a:buClr>
              <a:buFont typeface="Microsoft Sans Serif"/>
              <a:buChar char="▪"/>
              <a:tabLst>
                <a:tab pos="552450" algn="l"/>
              </a:tabLst>
            </a:pPr>
            <a:r>
              <a:rPr sz="2400" spc="-10" dirty="0">
                <a:latin typeface="Calibri"/>
                <a:cs typeface="Calibri"/>
              </a:rPr>
              <a:t>Note</a:t>
            </a:r>
            <a:r>
              <a:rPr sz="2400" spc="-335" dirty="0">
                <a:latin typeface="Calibri"/>
                <a:cs typeface="Calibri"/>
              </a:rPr>
              <a:t> </a:t>
            </a:r>
            <a:r>
              <a:rPr sz="3600" spc="-989" baseline="2314" dirty="0">
                <a:latin typeface="Cambria Math"/>
                <a:cs typeface="Cambria Math"/>
              </a:rPr>
              <a:t>∑</a:t>
            </a:r>
            <a:r>
              <a:rPr sz="2625" spc="-989" baseline="-15873" dirty="0">
                <a:latin typeface="Cambria Math"/>
                <a:cs typeface="Cambria Math"/>
              </a:rPr>
              <a:t>𝒗𝒗</a:t>
            </a:r>
            <a:r>
              <a:rPr sz="2625" spc="-419" baseline="-15873" dirty="0">
                <a:latin typeface="Cambria Math"/>
                <a:cs typeface="Cambria Math"/>
              </a:rPr>
              <a:t> </a:t>
            </a:r>
            <a:r>
              <a:rPr sz="2400" spc="-1060" dirty="0">
                <a:latin typeface="Cambria Math"/>
                <a:cs typeface="Cambria Math"/>
              </a:rPr>
              <a:t>𝑭𝑭</a:t>
            </a:r>
            <a:r>
              <a:rPr sz="2625" spc="-1589" baseline="-15873" dirty="0">
                <a:latin typeface="Cambria Math"/>
                <a:cs typeface="Cambria Math"/>
              </a:rPr>
              <a:t>𝒗𝒗</a:t>
            </a:r>
            <a:r>
              <a:rPr sz="2625" spc="-315" baseline="-15873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libri"/>
                <a:cs typeface="Calibri"/>
              </a:rPr>
              <a:t>changes</a:t>
            </a:r>
            <a:r>
              <a:rPr sz="2400" spc="-3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during</a:t>
            </a:r>
            <a:r>
              <a:rPr sz="2400" spc="-3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3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</a:t>
            </a:r>
            <a:r>
              <a:rPr sz="2400" spc="-3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descent  </a:t>
            </a:r>
            <a:r>
              <a:rPr sz="2400" spc="-15" dirty="0">
                <a:latin typeface="Calibri"/>
                <a:cs typeface="Calibri"/>
              </a:rPr>
              <a:t>step.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spc="-5" dirty="0">
                <a:latin typeface="Calibri"/>
                <a:cs typeface="Calibri"/>
              </a:rPr>
              <a:t>cache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update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5" dirty="0">
                <a:latin typeface="Calibri"/>
                <a:cs typeface="Calibri"/>
              </a:rPr>
              <a:t>only every so </a:t>
            </a:r>
            <a:r>
              <a:rPr sz="2400" spc="-10" dirty="0">
                <a:latin typeface="Calibri"/>
                <a:cs typeface="Calibri"/>
              </a:rPr>
              <a:t>often  </a:t>
            </a:r>
            <a:r>
              <a:rPr sz="2400" spc="-15" dirty="0">
                <a:latin typeface="Calibri"/>
                <a:cs typeface="Calibri"/>
              </a:rPr>
              <a:t>(say </a:t>
            </a:r>
            <a:r>
              <a:rPr sz="2400" spc="-5" dirty="0">
                <a:latin typeface="Calibri"/>
                <a:cs typeface="Calibri"/>
              </a:rPr>
              <a:t>every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steps).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∑</a:t>
            </a:r>
            <a:r>
              <a:rPr sz="3000" spc="-1477" baseline="-19444" dirty="0">
                <a:latin typeface="Cambria Math"/>
                <a:cs typeface="Cambria Math"/>
              </a:rPr>
              <a:t>𝒗</a:t>
            </a:r>
            <a:r>
              <a:rPr sz="3000" spc="-1462" baseline="-19444" dirty="0">
                <a:latin typeface="Cambria Math"/>
                <a:cs typeface="Cambria Math"/>
              </a:rPr>
              <a:t>𝒗</a:t>
            </a:r>
            <a:r>
              <a:rPr sz="3000" spc="37" baseline="-19444" dirty="0">
                <a:latin typeface="Cambria Math"/>
                <a:cs typeface="Cambria Math"/>
              </a:rPr>
              <a:t>∉</a:t>
            </a:r>
            <a:r>
              <a:rPr sz="3000" spc="-1470" baseline="-19444" dirty="0">
                <a:latin typeface="Cambria Math"/>
                <a:cs typeface="Cambria Math"/>
              </a:rPr>
              <a:t>𝓝𝓝</a:t>
            </a:r>
            <a:r>
              <a:rPr sz="3000" spc="22" baseline="-19444" dirty="0">
                <a:latin typeface="Cambria Math"/>
                <a:cs typeface="Cambria Math"/>
              </a:rPr>
              <a:t>(</a:t>
            </a:r>
            <a:r>
              <a:rPr sz="3000" spc="-1470" baseline="-19444" dirty="0">
                <a:latin typeface="Cambria Math"/>
                <a:cs typeface="Cambria Math"/>
              </a:rPr>
              <a:t>𝒖𝒖</a:t>
            </a:r>
            <a:r>
              <a:rPr sz="3000" spc="22" baseline="-19444" dirty="0">
                <a:latin typeface="Cambria Math"/>
                <a:cs typeface="Cambria Math"/>
              </a:rPr>
              <a:t>)</a:t>
            </a:r>
            <a:r>
              <a:rPr sz="3000" spc="-142" baseline="-19444" dirty="0">
                <a:latin typeface="Cambria Math"/>
                <a:cs typeface="Cambria Math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𝑭𝑭</a:t>
            </a:r>
            <a:r>
              <a:rPr sz="3000" spc="-1507" baseline="-16666" dirty="0">
                <a:latin typeface="Cambria Math"/>
                <a:cs typeface="Cambria Math"/>
              </a:rPr>
              <a:t>𝒗𝒗</a:t>
            </a:r>
            <a:r>
              <a:rPr sz="3000" spc="165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9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D60093"/>
                </a:solidFill>
                <a:latin typeface="Calibri"/>
                <a:cs typeface="Calibri"/>
              </a:rPr>
              <a:t>linea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r </a:t>
            </a:r>
            <a:r>
              <a:rPr sz="2800" b="1" spc="35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tabLst>
                <a:tab pos="2903220" algn="l"/>
                <a:tab pos="3281045" algn="l"/>
              </a:tabLst>
            </a:pP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eg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|</a:t>
            </a:r>
            <a:r>
              <a:rPr sz="2800" spc="-1405" dirty="0">
                <a:latin typeface="Cambria Math"/>
                <a:cs typeface="Cambria Math"/>
              </a:rPr>
              <a:t>𝓝𝓝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405" dirty="0">
                <a:latin typeface="Cambria Math"/>
                <a:cs typeface="Cambria Math"/>
              </a:rPr>
              <a:t>𝒖𝒖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|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405" dirty="0">
                <a:latin typeface="Cambria Math"/>
                <a:cs typeface="Cambria Math"/>
              </a:rPr>
              <a:t>𝒖𝒖</a:t>
            </a:r>
            <a:endParaRPr sz="2800">
              <a:latin typeface="Cambria Math"/>
              <a:cs typeface="Cambria Math"/>
            </a:endParaRPr>
          </a:p>
          <a:p>
            <a:pPr marL="551815" marR="5080" lvl="1" indent="-228600">
              <a:lnSpc>
                <a:spcPts val="2160"/>
              </a:lnSpc>
              <a:spcBef>
                <a:spcPts val="540"/>
              </a:spcBef>
              <a:buClr>
                <a:srgbClr val="E66C7D"/>
              </a:buClr>
              <a:buFont typeface="Microsoft Sans Serif"/>
              <a:buChar char="▪"/>
              <a:tabLst>
                <a:tab pos="552450" algn="l"/>
              </a:tabLst>
            </a:pPr>
            <a:r>
              <a:rPr sz="2000" spc="-5" dirty="0">
                <a:solidFill>
                  <a:srgbClr val="008000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008000"/>
                </a:solidFill>
                <a:latin typeface="Calibri"/>
                <a:cs typeface="Calibri"/>
              </a:rPr>
              <a:t>networks </a:t>
            </a:r>
            <a:r>
              <a:rPr sz="2000" spc="-5" dirty="0">
                <a:solidFill>
                  <a:srgbClr val="008000"/>
                </a:solidFill>
                <a:latin typeface="Calibri"/>
                <a:cs typeface="Calibri"/>
              </a:rPr>
              <a:t>degree of </a:t>
            </a:r>
            <a:r>
              <a:rPr sz="2000" dirty="0">
                <a:solidFill>
                  <a:srgbClr val="008000"/>
                </a:solidFill>
                <a:latin typeface="Calibri"/>
                <a:cs typeface="Calibri"/>
              </a:rPr>
              <a:t>a node </a:t>
            </a:r>
            <a:r>
              <a:rPr sz="2000" spc="-5" dirty="0">
                <a:solidFill>
                  <a:srgbClr val="008000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008000"/>
                </a:solidFill>
                <a:latin typeface="Calibri"/>
                <a:cs typeface="Calibri"/>
              </a:rPr>
              <a:t>much </a:t>
            </a:r>
            <a:r>
              <a:rPr sz="2000" spc="-5" dirty="0">
                <a:solidFill>
                  <a:srgbClr val="008000"/>
                </a:solidFill>
                <a:latin typeface="Calibri"/>
                <a:cs typeface="Calibri"/>
              </a:rPr>
              <a:t>smaller </a:t>
            </a:r>
            <a:r>
              <a:rPr sz="2000" spc="-15" dirty="0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008000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008000"/>
                </a:solidFill>
                <a:latin typeface="Calibri"/>
                <a:cs typeface="Calibri"/>
              </a:rPr>
              <a:t>total </a:t>
            </a:r>
            <a:r>
              <a:rPr sz="2000" dirty="0">
                <a:solidFill>
                  <a:srgbClr val="008000"/>
                </a:solidFill>
                <a:latin typeface="Calibri"/>
                <a:cs typeface="Calibri"/>
              </a:rPr>
              <a:t>number </a:t>
            </a:r>
            <a:r>
              <a:rPr sz="2000" spc="-5" dirty="0">
                <a:solidFill>
                  <a:srgbClr val="008000"/>
                </a:solidFill>
                <a:latin typeface="Calibri"/>
                <a:cs typeface="Calibri"/>
              </a:rPr>
              <a:t>of  </a:t>
            </a:r>
            <a:r>
              <a:rPr sz="2000" dirty="0">
                <a:solidFill>
                  <a:srgbClr val="008000"/>
                </a:solidFill>
                <a:latin typeface="Calibri"/>
                <a:cs typeface="Calibri"/>
              </a:rPr>
              <a:t>nodes </a:t>
            </a:r>
            <a:r>
              <a:rPr sz="2000" spc="-5" dirty="0">
                <a:solidFill>
                  <a:srgbClr val="008000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00800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008000"/>
                </a:solidFill>
                <a:latin typeface="Calibri"/>
                <a:cs typeface="Calibri"/>
              </a:rPr>
              <a:t>network, so </a:t>
            </a:r>
            <a:r>
              <a:rPr sz="2000" dirty="0">
                <a:solidFill>
                  <a:srgbClr val="008000"/>
                </a:solidFill>
                <a:latin typeface="Calibri"/>
                <a:cs typeface="Calibri"/>
              </a:rPr>
              <a:t>this </a:t>
            </a:r>
            <a:r>
              <a:rPr sz="2000" spc="-5" dirty="0">
                <a:solidFill>
                  <a:srgbClr val="008000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008000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008000"/>
                </a:solidFill>
                <a:latin typeface="Calibri"/>
                <a:cs typeface="Calibri"/>
              </a:rPr>
              <a:t>significant</a:t>
            </a:r>
            <a:r>
              <a:rPr sz="2000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8000"/>
                </a:solidFill>
                <a:latin typeface="Calibri"/>
                <a:cs typeface="Calibri"/>
              </a:rPr>
              <a:t>speedup!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5362" y="2071687"/>
            <a:ext cx="6877050" cy="1057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8640" y="6739128"/>
            <a:ext cx="47561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87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4759" y="6720840"/>
            <a:ext cx="147256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640" y="6739128"/>
            <a:ext cx="475615" cy="119380"/>
          </a:xfrm>
          <a:custGeom>
            <a:avLst/>
            <a:gdLst/>
            <a:ahLst/>
            <a:cxnLst/>
            <a:rect l="l" t="t" r="r" b="b"/>
            <a:pathLst>
              <a:path w="475615" h="119379">
                <a:moveTo>
                  <a:pt x="0" y="118872"/>
                </a:moveTo>
                <a:lnTo>
                  <a:pt x="475488" y="118872"/>
                </a:lnTo>
                <a:lnTo>
                  <a:pt x="475488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4759" y="6720840"/>
            <a:ext cx="1472565" cy="137160"/>
          </a:xfrm>
          <a:custGeom>
            <a:avLst/>
            <a:gdLst/>
            <a:ahLst/>
            <a:cxnLst/>
            <a:rect l="l" t="t" r="r" b="b"/>
            <a:pathLst>
              <a:path w="1472564" h="137159">
                <a:moveTo>
                  <a:pt x="0" y="137159"/>
                </a:moveTo>
                <a:lnTo>
                  <a:pt x="1472184" y="137159"/>
                </a:lnTo>
                <a:lnTo>
                  <a:pt x="1472184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33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67" y="3349689"/>
            <a:ext cx="7999241" cy="32017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091"/>
            <a:ext cx="4870704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5171440"/>
            <a:ext cx="7846059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BigCLAM </a:t>
            </a:r>
            <a:r>
              <a:rPr sz="3200" b="1" spc="-25" dirty="0">
                <a:solidFill>
                  <a:srgbClr val="FF0066"/>
                </a:solidFill>
                <a:latin typeface="Calibri"/>
                <a:cs typeface="Calibri"/>
              </a:rPr>
              <a:t>takes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5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minutes </a:t>
            </a:r>
            <a:r>
              <a:rPr sz="3200" b="1" spc="-20" dirty="0">
                <a:solidFill>
                  <a:srgbClr val="FF0066"/>
                </a:solidFill>
                <a:latin typeface="Calibri"/>
                <a:cs typeface="Calibri"/>
              </a:rPr>
              <a:t>for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300k node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nets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5746496"/>
            <a:ext cx="7141209" cy="91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ts val="3350"/>
              </a:lnSpc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800" b="1" spc="-5" dirty="0">
                <a:latin typeface="Calibri"/>
                <a:cs typeface="Calibri"/>
              </a:rPr>
              <a:t>Other </a:t>
            </a:r>
            <a:r>
              <a:rPr sz="2800" b="1" spc="-10" dirty="0">
                <a:latin typeface="Calibri"/>
                <a:cs typeface="Calibri"/>
              </a:rPr>
              <a:t>methods </a:t>
            </a:r>
            <a:r>
              <a:rPr sz="2800" b="1" spc="-30" dirty="0">
                <a:latin typeface="Calibri"/>
                <a:cs typeface="Calibri"/>
              </a:rPr>
              <a:t>take </a:t>
            </a:r>
            <a:r>
              <a:rPr sz="2800" b="1" spc="-5" dirty="0">
                <a:latin typeface="Calibri"/>
                <a:cs typeface="Calibri"/>
              </a:rPr>
              <a:t>10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days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ts val="3829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process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networks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with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100M</a:t>
            </a:r>
            <a:r>
              <a:rPr sz="3200" b="1" spc="-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edges!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3255" y="440764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13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3832" y="4407649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100745" y="0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8796" y="4329874"/>
            <a:ext cx="93980" cy="146685"/>
          </a:xfrm>
          <a:custGeom>
            <a:avLst/>
            <a:gdLst/>
            <a:ahLst/>
            <a:cxnLst/>
            <a:rect l="l" t="t" r="r" b="b"/>
            <a:pathLst>
              <a:path w="93980" h="146685">
                <a:moveTo>
                  <a:pt x="58318" y="0"/>
                </a:moveTo>
                <a:lnTo>
                  <a:pt x="37109" y="0"/>
                </a:lnTo>
                <a:lnTo>
                  <a:pt x="28282" y="3530"/>
                </a:lnTo>
                <a:lnTo>
                  <a:pt x="0" y="49491"/>
                </a:lnTo>
                <a:lnTo>
                  <a:pt x="0" y="72466"/>
                </a:lnTo>
                <a:lnTo>
                  <a:pt x="5295" y="118427"/>
                </a:lnTo>
                <a:lnTo>
                  <a:pt x="47713" y="146697"/>
                </a:lnTo>
                <a:lnTo>
                  <a:pt x="56553" y="146697"/>
                </a:lnTo>
                <a:lnTo>
                  <a:pt x="74231" y="139636"/>
                </a:lnTo>
                <a:lnTo>
                  <a:pt x="80856" y="130797"/>
                </a:lnTo>
                <a:lnTo>
                  <a:pt x="47713" y="130797"/>
                </a:lnTo>
                <a:lnTo>
                  <a:pt x="38887" y="129031"/>
                </a:lnTo>
                <a:lnTo>
                  <a:pt x="19431" y="93675"/>
                </a:lnTo>
                <a:lnTo>
                  <a:pt x="17665" y="72466"/>
                </a:lnTo>
                <a:lnTo>
                  <a:pt x="19431" y="53022"/>
                </a:lnTo>
                <a:lnTo>
                  <a:pt x="38887" y="17678"/>
                </a:lnTo>
                <a:lnTo>
                  <a:pt x="45948" y="15913"/>
                </a:lnTo>
                <a:lnTo>
                  <a:pt x="81892" y="15913"/>
                </a:lnTo>
                <a:lnTo>
                  <a:pt x="79527" y="12369"/>
                </a:lnTo>
                <a:lnTo>
                  <a:pt x="74231" y="7073"/>
                </a:lnTo>
                <a:lnTo>
                  <a:pt x="68922" y="3530"/>
                </a:lnTo>
                <a:lnTo>
                  <a:pt x="58318" y="0"/>
                </a:lnTo>
                <a:close/>
              </a:path>
              <a:path w="93980" h="146685">
                <a:moveTo>
                  <a:pt x="81892" y="15913"/>
                </a:moveTo>
                <a:lnTo>
                  <a:pt x="45948" y="15913"/>
                </a:lnTo>
                <a:lnTo>
                  <a:pt x="53022" y="17678"/>
                </a:lnTo>
                <a:lnTo>
                  <a:pt x="58318" y="19443"/>
                </a:lnTo>
                <a:lnTo>
                  <a:pt x="75996" y="72466"/>
                </a:lnTo>
                <a:lnTo>
                  <a:pt x="74231" y="93675"/>
                </a:lnTo>
                <a:lnTo>
                  <a:pt x="54787" y="129031"/>
                </a:lnTo>
                <a:lnTo>
                  <a:pt x="47713" y="130797"/>
                </a:lnTo>
                <a:lnTo>
                  <a:pt x="80856" y="130797"/>
                </a:lnTo>
                <a:lnTo>
                  <a:pt x="84836" y="125488"/>
                </a:lnTo>
                <a:lnTo>
                  <a:pt x="88366" y="114884"/>
                </a:lnTo>
                <a:lnTo>
                  <a:pt x="93675" y="95440"/>
                </a:lnTo>
                <a:lnTo>
                  <a:pt x="93675" y="53022"/>
                </a:lnTo>
                <a:lnTo>
                  <a:pt x="91909" y="38887"/>
                </a:lnTo>
                <a:lnTo>
                  <a:pt x="86601" y="26517"/>
                </a:lnTo>
                <a:lnTo>
                  <a:pt x="83070" y="17678"/>
                </a:lnTo>
                <a:lnTo>
                  <a:pt x="81892" y="15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8796" y="4329874"/>
            <a:ext cx="93980" cy="147320"/>
          </a:xfrm>
          <a:custGeom>
            <a:avLst/>
            <a:gdLst/>
            <a:ahLst/>
            <a:cxnLst/>
            <a:rect l="l" t="t" r="r" b="b"/>
            <a:pathLst>
              <a:path w="93980" h="147320">
                <a:moveTo>
                  <a:pt x="0" y="72466"/>
                </a:moveTo>
                <a:lnTo>
                  <a:pt x="0" y="49489"/>
                </a:lnTo>
                <a:lnTo>
                  <a:pt x="5302" y="31814"/>
                </a:lnTo>
                <a:lnTo>
                  <a:pt x="37116" y="0"/>
                </a:lnTo>
                <a:lnTo>
                  <a:pt x="47721" y="0"/>
                </a:lnTo>
                <a:lnTo>
                  <a:pt x="58326" y="0"/>
                </a:lnTo>
                <a:lnTo>
                  <a:pt x="86606" y="26512"/>
                </a:lnTo>
                <a:lnTo>
                  <a:pt x="91908" y="38884"/>
                </a:lnTo>
                <a:lnTo>
                  <a:pt x="93676" y="53024"/>
                </a:lnTo>
                <a:lnTo>
                  <a:pt x="93676" y="72466"/>
                </a:lnTo>
                <a:lnTo>
                  <a:pt x="93676" y="95443"/>
                </a:lnTo>
                <a:lnTo>
                  <a:pt x="88373" y="114885"/>
                </a:lnTo>
                <a:lnTo>
                  <a:pt x="84838" y="125490"/>
                </a:lnTo>
                <a:lnTo>
                  <a:pt x="79536" y="132560"/>
                </a:lnTo>
                <a:lnTo>
                  <a:pt x="74233" y="139630"/>
                </a:lnTo>
                <a:lnTo>
                  <a:pt x="65396" y="143165"/>
                </a:lnTo>
                <a:lnTo>
                  <a:pt x="56559" y="146700"/>
                </a:lnTo>
                <a:lnTo>
                  <a:pt x="47721" y="146700"/>
                </a:lnTo>
                <a:lnTo>
                  <a:pt x="28279" y="143165"/>
                </a:lnTo>
                <a:lnTo>
                  <a:pt x="14139" y="132560"/>
                </a:lnTo>
                <a:lnTo>
                  <a:pt x="5302" y="118420"/>
                </a:lnTo>
                <a:lnTo>
                  <a:pt x="1767" y="97210"/>
                </a:lnTo>
                <a:lnTo>
                  <a:pt x="0" y="7246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470" y="4345781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19" h="114935">
                <a:moveTo>
                  <a:pt x="0" y="56559"/>
                </a:moveTo>
                <a:lnTo>
                  <a:pt x="8837" y="102513"/>
                </a:lnTo>
                <a:lnTo>
                  <a:pt x="30047" y="114885"/>
                </a:lnTo>
                <a:lnTo>
                  <a:pt x="37116" y="113118"/>
                </a:lnTo>
                <a:lnTo>
                  <a:pt x="56559" y="77768"/>
                </a:lnTo>
                <a:lnTo>
                  <a:pt x="58326" y="56559"/>
                </a:lnTo>
                <a:lnTo>
                  <a:pt x="56559" y="37116"/>
                </a:lnTo>
                <a:lnTo>
                  <a:pt x="35349" y="1767"/>
                </a:lnTo>
                <a:lnTo>
                  <a:pt x="28279" y="0"/>
                </a:lnTo>
                <a:lnTo>
                  <a:pt x="21209" y="1767"/>
                </a:lnTo>
                <a:lnTo>
                  <a:pt x="1767" y="37116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3255" y="3810241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13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3832" y="381024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100745" y="0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1204" y="3730701"/>
            <a:ext cx="93980" cy="146685"/>
          </a:xfrm>
          <a:custGeom>
            <a:avLst/>
            <a:gdLst/>
            <a:ahLst/>
            <a:cxnLst/>
            <a:rect l="l" t="t" r="r" b="b"/>
            <a:pathLst>
              <a:path w="93980" h="146685">
                <a:moveTo>
                  <a:pt x="84086" y="17678"/>
                </a:moveTo>
                <a:lnTo>
                  <a:pt x="54787" y="17678"/>
                </a:lnTo>
                <a:lnTo>
                  <a:pt x="70700" y="28282"/>
                </a:lnTo>
                <a:lnTo>
                  <a:pt x="72466" y="35356"/>
                </a:lnTo>
                <a:lnTo>
                  <a:pt x="54787" y="74231"/>
                </a:lnTo>
                <a:lnTo>
                  <a:pt x="24739" y="98983"/>
                </a:lnTo>
                <a:lnTo>
                  <a:pt x="17678" y="106045"/>
                </a:lnTo>
                <a:lnTo>
                  <a:pt x="12369" y="113118"/>
                </a:lnTo>
                <a:lnTo>
                  <a:pt x="5308" y="123723"/>
                </a:lnTo>
                <a:lnTo>
                  <a:pt x="1765" y="132562"/>
                </a:lnTo>
                <a:lnTo>
                  <a:pt x="0" y="139636"/>
                </a:lnTo>
                <a:lnTo>
                  <a:pt x="0" y="146697"/>
                </a:lnTo>
                <a:lnTo>
                  <a:pt x="93675" y="146697"/>
                </a:lnTo>
                <a:lnTo>
                  <a:pt x="93675" y="127254"/>
                </a:lnTo>
                <a:lnTo>
                  <a:pt x="24739" y="127254"/>
                </a:lnTo>
                <a:lnTo>
                  <a:pt x="31813" y="118427"/>
                </a:lnTo>
                <a:lnTo>
                  <a:pt x="38887" y="111353"/>
                </a:lnTo>
                <a:lnTo>
                  <a:pt x="53022" y="100749"/>
                </a:lnTo>
                <a:lnTo>
                  <a:pt x="60096" y="93675"/>
                </a:lnTo>
                <a:lnTo>
                  <a:pt x="68935" y="86614"/>
                </a:lnTo>
                <a:lnTo>
                  <a:pt x="74231" y="79540"/>
                </a:lnTo>
                <a:lnTo>
                  <a:pt x="77762" y="76009"/>
                </a:lnTo>
                <a:lnTo>
                  <a:pt x="84836" y="67170"/>
                </a:lnTo>
                <a:lnTo>
                  <a:pt x="91909" y="49491"/>
                </a:lnTo>
                <a:lnTo>
                  <a:pt x="91909" y="40652"/>
                </a:lnTo>
                <a:lnTo>
                  <a:pt x="90144" y="24752"/>
                </a:lnTo>
                <a:lnTo>
                  <a:pt x="84086" y="17678"/>
                </a:lnTo>
                <a:close/>
              </a:path>
              <a:path w="93980" h="146685">
                <a:moveTo>
                  <a:pt x="47726" y="0"/>
                </a:moveTo>
                <a:lnTo>
                  <a:pt x="30048" y="3530"/>
                </a:lnTo>
                <a:lnTo>
                  <a:pt x="15913" y="10604"/>
                </a:lnTo>
                <a:lnTo>
                  <a:pt x="5308" y="22987"/>
                </a:lnTo>
                <a:lnTo>
                  <a:pt x="1765" y="40652"/>
                </a:lnTo>
                <a:lnTo>
                  <a:pt x="21208" y="42418"/>
                </a:lnTo>
                <a:lnTo>
                  <a:pt x="21208" y="35356"/>
                </a:lnTo>
                <a:lnTo>
                  <a:pt x="28282" y="24752"/>
                </a:lnTo>
                <a:lnTo>
                  <a:pt x="33578" y="21209"/>
                </a:lnTo>
                <a:lnTo>
                  <a:pt x="40652" y="17678"/>
                </a:lnTo>
                <a:lnTo>
                  <a:pt x="84086" y="17678"/>
                </a:lnTo>
                <a:lnTo>
                  <a:pt x="79540" y="12369"/>
                </a:lnTo>
                <a:lnTo>
                  <a:pt x="67170" y="3530"/>
                </a:lnTo>
                <a:lnTo>
                  <a:pt x="47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1204" y="3730697"/>
            <a:ext cx="93980" cy="147320"/>
          </a:xfrm>
          <a:custGeom>
            <a:avLst/>
            <a:gdLst/>
            <a:ahLst/>
            <a:cxnLst/>
            <a:rect l="l" t="t" r="r" b="b"/>
            <a:pathLst>
              <a:path w="93980" h="147320">
                <a:moveTo>
                  <a:pt x="93676" y="127257"/>
                </a:moveTo>
                <a:lnTo>
                  <a:pt x="93676" y="146700"/>
                </a:lnTo>
                <a:lnTo>
                  <a:pt x="0" y="146700"/>
                </a:lnTo>
                <a:lnTo>
                  <a:pt x="0" y="139630"/>
                </a:lnTo>
                <a:lnTo>
                  <a:pt x="1767" y="132560"/>
                </a:lnTo>
                <a:lnTo>
                  <a:pt x="24744" y="98978"/>
                </a:lnTo>
                <a:lnTo>
                  <a:pt x="35349" y="91908"/>
                </a:lnTo>
                <a:lnTo>
                  <a:pt x="54791" y="74233"/>
                </a:lnTo>
                <a:lnTo>
                  <a:pt x="65396" y="61861"/>
                </a:lnTo>
                <a:lnTo>
                  <a:pt x="70698" y="54791"/>
                </a:lnTo>
                <a:lnTo>
                  <a:pt x="72466" y="47721"/>
                </a:lnTo>
                <a:lnTo>
                  <a:pt x="74233" y="40651"/>
                </a:lnTo>
                <a:lnTo>
                  <a:pt x="72466" y="35349"/>
                </a:lnTo>
                <a:lnTo>
                  <a:pt x="70698" y="28279"/>
                </a:lnTo>
                <a:lnTo>
                  <a:pt x="65396" y="24744"/>
                </a:lnTo>
                <a:lnTo>
                  <a:pt x="60094" y="21209"/>
                </a:lnTo>
                <a:lnTo>
                  <a:pt x="54791" y="17674"/>
                </a:lnTo>
                <a:lnTo>
                  <a:pt x="47721" y="17674"/>
                </a:lnTo>
                <a:lnTo>
                  <a:pt x="40651" y="17674"/>
                </a:lnTo>
                <a:lnTo>
                  <a:pt x="33581" y="21209"/>
                </a:lnTo>
                <a:lnTo>
                  <a:pt x="28279" y="24744"/>
                </a:lnTo>
                <a:lnTo>
                  <a:pt x="24744" y="30047"/>
                </a:lnTo>
                <a:lnTo>
                  <a:pt x="21209" y="35349"/>
                </a:lnTo>
                <a:lnTo>
                  <a:pt x="21209" y="42419"/>
                </a:lnTo>
                <a:lnTo>
                  <a:pt x="1767" y="40651"/>
                </a:lnTo>
                <a:lnTo>
                  <a:pt x="5302" y="22977"/>
                </a:lnTo>
                <a:lnTo>
                  <a:pt x="15907" y="10604"/>
                </a:lnTo>
                <a:lnTo>
                  <a:pt x="30047" y="3534"/>
                </a:lnTo>
                <a:lnTo>
                  <a:pt x="47721" y="0"/>
                </a:lnTo>
                <a:lnTo>
                  <a:pt x="67163" y="3534"/>
                </a:lnTo>
                <a:lnTo>
                  <a:pt x="79536" y="12372"/>
                </a:lnTo>
                <a:lnTo>
                  <a:pt x="90141" y="24744"/>
                </a:lnTo>
                <a:lnTo>
                  <a:pt x="91908" y="40651"/>
                </a:lnTo>
                <a:lnTo>
                  <a:pt x="91908" y="49489"/>
                </a:lnTo>
                <a:lnTo>
                  <a:pt x="88373" y="58326"/>
                </a:lnTo>
                <a:lnTo>
                  <a:pt x="84838" y="67163"/>
                </a:lnTo>
                <a:lnTo>
                  <a:pt x="77768" y="76001"/>
                </a:lnTo>
                <a:lnTo>
                  <a:pt x="74233" y="79536"/>
                </a:lnTo>
                <a:lnTo>
                  <a:pt x="68931" y="86606"/>
                </a:lnTo>
                <a:lnTo>
                  <a:pt x="60094" y="93676"/>
                </a:lnTo>
                <a:lnTo>
                  <a:pt x="53024" y="100745"/>
                </a:lnTo>
                <a:lnTo>
                  <a:pt x="45954" y="106048"/>
                </a:lnTo>
                <a:lnTo>
                  <a:pt x="38884" y="111350"/>
                </a:lnTo>
                <a:lnTo>
                  <a:pt x="35349" y="114885"/>
                </a:lnTo>
                <a:lnTo>
                  <a:pt x="31814" y="118420"/>
                </a:lnTo>
                <a:lnTo>
                  <a:pt x="24744" y="127257"/>
                </a:lnTo>
                <a:lnTo>
                  <a:pt x="93676" y="12725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4323" y="3730701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47726" y="0"/>
                </a:moveTo>
                <a:lnTo>
                  <a:pt x="5308" y="31813"/>
                </a:lnTo>
                <a:lnTo>
                  <a:pt x="0" y="74231"/>
                </a:lnTo>
                <a:lnTo>
                  <a:pt x="1765" y="98983"/>
                </a:lnTo>
                <a:lnTo>
                  <a:pt x="7073" y="118427"/>
                </a:lnTo>
                <a:lnTo>
                  <a:pt x="14135" y="134327"/>
                </a:lnTo>
                <a:lnTo>
                  <a:pt x="28282" y="144932"/>
                </a:lnTo>
                <a:lnTo>
                  <a:pt x="47726" y="148463"/>
                </a:lnTo>
                <a:lnTo>
                  <a:pt x="58331" y="146697"/>
                </a:lnTo>
                <a:lnTo>
                  <a:pt x="67170" y="144932"/>
                </a:lnTo>
                <a:lnTo>
                  <a:pt x="81305" y="134327"/>
                </a:lnTo>
                <a:lnTo>
                  <a:pt x="83425" y="130797"/>
                </a:lnTo>
                <a:lnTo>
                  <a:pt x="40652" y="130797"/>
                </a:lnTo>
                <a:lnTo>
                  <a:pt x="33578" y="127254"/>
                </a:lnTo>
                <a:lnTo>
                  <a:pt x="28282" y="120192"/>
                </a:lnTo>
                <a:lnTo>
                  <a:pt x="22974" y="111353"/>
                </a:lnTo>
                <a:lnTo>
                  <a:pt x="19443" y="95440"/>
                </a:lnTo>
                <a:lnTo>
                  <a:pt x="19443" y="54787"/>
                </a:lnTo>
                <a:lnTo>
                  <a:pt x="22974" y="38887"/>
                </a:lnTo>
                <a:lnTo>
                  <a:pt x="28282" y="28282"/>
                </a:lnTo>
                <a:lnTo>
                  <a:pt x="33578" y="21209"/>
                </a:lnTo>
                <a:lnTo>
                  <a:pt x="40652" y="17678"/>
                </a:lnTo>
                <a:lnTo>
                  <a:pt x="81893" y="17678"/>
                </a:lnTo>
                <a:lnTo>
                  <a:pt x="79540" y="14147"/>
                </a:lnTo>
                <a:lnTo>
                  <a:pt x="74231" y="8839"/>
                </a:lnTo>
                <a:lnTo>
                  <a:pt x="68935" y="5308"/>
                </a:lnTo>
                <a:lnTo>
                  <a:pt x="58331" y="1765"/>
                </a:lnTo>
                <a:lnTo>
                  <a:pt x="47726" y="0"/>
                </a:lnTo>
                <a:close/>
              </a:path>
              <a:path w="95885" h="148589">
                <a:moveTo>
                  <a:pt x="81893" y="17678"/>
                </a:moveTo>
                <a:lnTo>
                  <a:pt x="53022" y="17678"/>
                </a:lnTo>
                <a:lnTo>
                  <a:pt x="58331" y="19443"/>
                </a:lnTo>
                <a:lnTo>
                  <a:pt x="63626" y="22974"/>
                </a:lnTo>
                <a:lnTo>
                  <a:pt x="68935" y="28282"/>
                </a:lnTo>
                <a:lnTo>
                  <a:pt x="72466" y="38887"/>
                </a:lnTo>
                <a:lnTo>
                  <a:pt x="75996" y="54787"/>
                </a:lnTo>
                <a:lnTo>
                  <a:pt x="75996" y="95440"/>
                </a:lnTo>
                <a:lnTo>
                  <a:pt x="72466" y="111353"/>
                </a:lnTo>
                <a:lnTo>
                  <a:pt x="68935" y="120192"/>
                </a:lnTo>
                <a:lnTo>
                  <a:pt x="61861" y="127254"/>
                </a:lnTo>
                <a:lnTo>
                  <a:pt x="54787" y="130797"/>
                </a:lnTo>
                <a:lnTo>
                  <a:pt x="83425" y="130797"/>
                </a:lnTo>
                <a:lnTo>
                  <a:pt x="86613" y="125488"/>
                </a:lnTo>
                <a:lnTo>
                  <a:pt x="90144" y="116649"/>
                </a:lnTo>
                <a:lnTo>
                  <a:pt x="93675" y="97218"/>
                </a:lnTo>
                <a:lnTo>
                  <a:pt x="95440" y="74231"/>
                </a:lnTo>
                <a:lnTo>
                  <a:pt x="93675" y="54787"/>
                </a:lnTo>
                <a:lnTo>
                  <a:pt x="91909" y="40652"/>
                </a:lnTo>
                <a:lnTo>
                  <a:pt x="88379" y="28282"/>
                </a:lnTo>
                <a:lnTo>
                  <a:pt x="83070" y="19443"/>
                </a:lnTo>
                <a:lnTo>
                  <a:pt x="81893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4323" y="3730699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0" y="74233"/>
                </a:moveTo>
                <a:lnTo>
                  <a:pt x="1767" y="51256"/>
                </a:lnTo>
                <a:lnTo>
                  <a:pt x="5302" y="31814"/>
                </a:lnTo>
                <a:lnTo>
                  <a:pt x="10604" y="22977"/>
                </a:lnTo>
                <a:lnTo>
                  <a:pt x="15907" y="14139"/>
                </a:lnTo>
                <a:lnTo>
                  <a:pt x="21209" y="8837"/>
                </a:lnTo>
                <a:lnTo>
                  <a:pt x="28279" y="3534"/>
                </a:lnTo>
                <a:lnTo>
                  <a:pt x="37116" y="1767"/>
                </a:lnTo>
                <a:lnTo>
                  <a:pt x="47721" y="0"/>
                </a:lnTo>
                <a:lnTo>
                  <a:pt x="58326" y="1767"/>
                </a:lnTo>
                <a:lnTo>
                  <a:pt x="88373" y="28279"/>
                </a:lnTo>
                <a:lnTo>
                  <a:pt x="95443" y="74233"/>
                </a:lnTo>
                <a:lnTo>
                  <a:pt x="93676" y="97210"/>
                </a:lnTo>
                <a:lnTo>
                  <a:pt x="90141" y="116653"/>
                </a:lnTo>
                <a:lnTo>
                  <a:pt x="86606" y="125490"/>
                </a:lnTo>
                <a:lnTo>
                  <a:pt x="81303" y="134327"/>
                </a:lnTo>
                <a:lnTo>
                  <a:pt x="74233" y="139630"/>
                </a:lnTo>
                <a:lnTo>
                  <a:pt x="67163" y="144932"/>
                </a:lnTo>
                <a:lnTo>
                  <a:pt x="58326" y="146700"/>
                </a:lnTo>
                <a:lnTo>
                  <a:pt x="47721" y="148467"/>
                </a:lnTo>
                <a:lnTo>
                  <a:pt x="28279" y="144932"/>
                </a:lnTo>
                <a:lnTo>
                  <a:pt x="14139" y="134327"/>
                </a:lnTo>
                <a:lnTo>
                  <a:pt x="7069" y="118420"/>
                </a:lnTo>
                <a:lnTo>
                  <a:pt x="1767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53765" y="3748373"/>
            <a:ext cx="57150" cy="113664"/>
          </a:xfrm>
          <a:custGeom>
            <a:avLst/>
            <a:gdLst/>
            <a:ahLst/>
            <a:cxnLst/>
            <a:rect l="l" t="t" r="r" b="b"/>
            <a:pathLst>
              <a:path w="57150" h="113664">
                <a:moveTo>
                  <a:pt x="0" y="56559"/>
                </a:moveTo>
                <a:lnTo>
                  <a:pt x="0" y="77768"/>
                </a:lnTo>
                <a:lnTo>
                  <a:pt x="3534" y="93676"/>
                </a:lnTo>
                <a:lnTo>
                  <a:pt x="8837" y="102513"/>
                </a:lnTo>
                <a:lnTo>
                  <a:pt x="14139" y="109583"/>
                </a:lnTo>
                <a:lnTo>
                  <a:pt x="21209" y="113118"/>
                </a:lnTo>
                <a:lnTo>
                  <a:pt x="28279" y="113118"/>
                </a:lnTo>
                <a:lnTo>
                  <a:pt x="35349" y="113118"/>
                </a:lnTo>
                <a:lnTo>
                  <a:pt x="42419" y="109583"/>
                </a:lnTo>
                <a:lnTo>
                  <a:pt x="49489" y="102513"/>
                </a:lnTo>
                <a:lnTo>
                  <a:pt x="53024" y="93676"/>
                </a:lnTo>
                <a:lnTo>
                  <a:pt x="56559" y="77768"/>
                </a:lnTo>
                <a:lnTo>
                  <a:pt x="56559" y="56559"/>
                </a:lnTo>
                <a:lnTo>
                  <a:pt x="56559" y="37116"/>
                </a:lnTo>
                <a:lnTo>
                  <a:pt x="38884" y="1767"/>
                </a:lnTo>
                <a:lnTo>
                  <a:pt x="33581" y="0"/>
                </a:lnTo>
                <a:lnTo>
                  <a:pt x="28279" y="0"/>
                </a:lnTo>
                <a:lnTo>
                  <a:pt x="21209" y="0"/>
                </a:lnTo>
                <a:lnTo>
                  <a:pt x="14139" y="3534"/>
                </a:lnTo>
                <a:lnTo>
                  <a:pt x="8837" y="10604"/>
                </a:lnTo>
                <a:lnTo>
                  <a:pt x="3534" y="21209"/>
                </a:lnTo>
                <a:lnTo>
                  <a:pt x="0" y="37116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5677" y="3730701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47713" y="0"/>
                </a:moveTo>
                <a:lnTo>
                  <a:pt x="5295" y="31813"/>
                </a:lnTo>
                <a:lnTo>
                  <a:pt x="0" y="74231"/>
                </a:lnTo>
                <a:lnTo>
                  <a:pt x="1765" y="98983"/>
                </a:lnTo>
                <a:lnTo>
                  <a:pt x="7061" y="118427"/>
                </a:lnTo>
                <a:lnTo>
                  <a:pt x="15900" y="134327"/>
                </a:lnTo>
                <a:lnTo>
                  <a:pt x="30048" y="144932"/>
                </a:lnTo>
                <a:lnTo>
                  <a:pt x="47713" y="148463"/>
                </a:lnTo>
                <a:lnTo>
                  <a:pt x="58318" y="146697"/>
                </a:lnTo>
                <a:lnTo>
                  <a:pt x="67157" y="144932"/>
                </a:lnTo>
                <a:lnTo>
                  <a:pt x="81305" y="134327"/>
                </a:lnTo>
                <a:lnTo>
                  <a:pt x="83420" y="130797"/>
                </a:lnTo>
                <a:lnTo>
                  <a:pt x="40652" y="130797"/>
                </a:lnTo>
                <a:lnTo>
                  <a:pt x="33578" y="127254"/>
                </a:lnTo>
                <a:lnTo>
                  <a:pt x="28270" y="120192"/>
                </a:lnTo>
                <a:lnTo>
                  <a:pt x="22974" y="111353"/>
                </a:lnTo>
                <a:lnTo>
                  <a:pt x="21208" y="95440"/>
                </a:lnTo>
                <a:lnTo>
                  <a:pt x="19443" y="74231"/>
                </a:lnTo>
                <a:lnTo>
                  <a:pt x="21208" y="54787"/>
                </a:lnTo>
                <a:lnTo>
                  <a:pt x="22974" y="38887"/>
                </a:lnTo>
                <a:lnTo>
                  <a:pt x="28270" y="28282"/>
                </a:lnTo>
                <a:lnTo>
                  <a:pt x="33578" y="21209"/>
                </a:lnTo>
                <a:lnTo>
                  <a:pt x="40652" y="17678"/>
                </a:lnTo>
                <a:lnTo>
                  <a:pt x="83074" y="17678"/>
                </a:lnTo>
                <a:lnTo>
                  <a:pt x="79540" y="14135"/>
                </a:lnTo>
                <a:lnTo>
                  <a:pt x="75996" y="8839"/>
                </a:lnTo>
                <a:lnTo>
                  <a:pt x="68922" y="5308"/>
                </a:lnTo>
                <a:lnTo>
                  <a:pt x="60096" y="1765"/>
                </a:lnTo>
                <a:lnTo>
                  <a:pt x="47713" y="0"/>
                </a:lnTo>
                <a:close/>
              </a:path>
              <a:path w="95885" h="148589">
                <a:moveTo>
                  <a:pt x="83074" y="17678"/>
                </a:moveTo>
                <a:lnTo>
                  <a:pt x="54787" y="17678"/>
                </a:lnTo>
                <a:lnTo>
                  <a:pt x="60096" y="19443"/>
                </a:lnTo>
                <a:lnTo>
                  <a:pt x="65392" y="22974"/>
                </a:lnTo>
                <a:lnTo>
                  <a:pt x="68922" y="28282"/>
                </a:lnTo>
                <a:lnTo>
                  <a:pt x="72466" y="38887"/>
                </a:lnTo>
                <a:lnTo>
                  <a:pt x="75996" y="54787"/>
                </a:lnTo>
                <a:lnTo>
                  <a:pt x="75996" y="95440"/>
                </a:lnTo>
                <a:lnTo>
                  <a:pt x="72466" y="111353"/>
                </a:lnTo>
                <a:lnTo>
                  <a:pt x="68922" y="120192"/>
                </a:lnTo>
                <a:lnTo>
                  <a:pt x="61861" y="127254"/>
                </a:lnTo>
                <a:lnTo>
                  <a:pt x="56553" y="130797"/>
                </a:lnTo>
                <a:lnTo>
                  <a:pt x="83420" y="130797"/>
                </a:lnTo>
                <a:lnTo>
                  <a:pt x="86601" y="125488"/>
                </a:lnTo>
                <a:lnTo>
                  <a:pt x="90131" y="116649"/>
                </a:lnTo>
                <a:lnTo>
                  <a:pt x="93675" y="97205"/>
                </a:lnTo>
                <a:lnTo>
                  <a:pt x="95440" y="74231"/>
                </a:lnTo>
                <a:lnTo>
                  <a:pt x="95440" y="54787"/>
                </a:lnTo>
                <a:lnTo>
                  <a:pt x="91909" y="40652"/>
                </a:lnTo>
                <a:lnTo>
                  <a:pt x="88366" y="28282"/>
                </a:lnTo>
                <a:lnTo>
                  <a:pt x="84835" y="19443"/>
                </a:lnTo>
                <a:lnTo>
                  <a:pt x="83074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45677" y="3730699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0" y="74233"/>
                </a:moveTo>
                <a:lnTo>
                  <a:pt x="1767" y="51256"/>
                </a:lnTo>
                <a:lnTo>
                  <a:pt x="5302" y="31814"/>
                </a:lnTo>
                <a:lnTo>
                  <a:pt x="10604" y="22977"/>
                </a:lnTo>
                <a:lnTo>
                  <a:pt x="15907" y="14139"/>
                </a:lnTo>
                <a:lnTo>
                  <a:pt x="21209" y="8837"/>
                </a:lnTo>
                <a:lnTo>
                  <a:pt x="30047" y="3534"/>
                </a:lnTo>
                <a:lnTo>
                  <a:pt x="38884" y="1767"/>
                </a:lnTo>
                <a:lnTo>
                  <a:pt x="47721" y="0"/>
                </a:lnTo>
                <a:lnTo>
                  <a:pt x="60094" y="1767"/>
                </a:lnTo>
                <a:lnTo>
                  <a:pt x="68931" y="5302"/>
                </a:lnTo>
                <a:lnTo>
                  <a:pt x="76001" y="8837"/>
                </a:lnTo>
                <a:lnTo>
                  <a:pt x="79536" y="14139"/>
                </a:lnTo>
                <a:lnTo>
                  <a:pt x="84838" y="19442"/>
                </a:lnTo>
                <a:lnTo>
                  <a:pt x="88373" y="28279"/>
                </a:lnTo>
                <a:lnTo>
                  <a:pt x="91908" y="40651"/>
                </a:lnTo>
                <a:lnTo>
                  <a:pt x="95443" y="54791"/>
                </a:lnTo>
                <a:lnTo>
                  <a:pt x="95443" y="74233"/>
                </a:lnTo>
                <a:lnTo>
                  <a:pt x="90141" y="116653"/>
                </a:lnTo>
                <a:lnTo>
                  <a:pt x="74233" y="139630"/>
                </a:lnTo>
                <a:lnTo>
                  <a:pt x="67163" y="144932"/>
                </a:lnTo>
                <a:lnTo>
                  <a:pt x="58326" y="146700"/>
                </a:lnTo>
                <a:lnTo>
                  <a:pt x="47721" y="148467"/>
                </a:lnTo>
                <a:lnTo>
                  <a:pt x="30047" y="144932"/>
                </a:lnTo>
                <a:lnTo>
                  <a:pt x="15907" y="134327"/>
                </a:lnTo>
                <a:lnTo>
                  <a:pt x="7069" y="118420"/>
                </a:lnTo>
                <a:lnTo>
                  <a:pt x="1767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5119" y="3748373"/>
            <a:ext cx="57150" cy="113664"/>
          </a:xfrm>
          <a:custGeom>
            <a:avLst/>
            <a:gdLst/>
            <a:ahLst/>
            <a:cxnLst/>
            <a:rect l="l" t="t" r="r" b="b"/>
            <a:pathLst>
              <a:path w="57150" h="113664">
                <a:moveTo>
                  <a:pt x="0" y="56559"/>
                </a:moveTo>
                <a:lnTo>
                  <a:pt x="8837" y="102513"/>
                </a:lnTo>
                <a:lnTo>
                  <a:pt x="21209" y="113118"/>
                </a:lnTo>
                <a:lnTo>
                  <a:pt x="28279" y="113118"/>
                </a:lnTo>
                <a:lnTo>
                  <a:pt x="37116" y="113118"/>
                </a:lnTo>
                <a:lnTo>
                  <a:pt x="42419" y="109583"/>
                </a:lnTo>
                <a:lnTo>
                  <a:pt x="49489" y="102513"/>
                </a:lnTo>
                <a:lnTo>
                  <a:pt x="53024" y="93676"/>
                </a:lnTo>
                <a:lnTo>
                  <a:pt x="56559" y="77768"/>
                </a:lnTo>
                <a:lnTo>
                  <a:pt x="56559" y="56559"/>
                </a:lnTo>
                <a:lnTo>
                  <a:pt x="56559" y="37116"/>
                </a:lnTo>
                <a:lnTo>
                  <a:pt x="40651" y="1767"/>
                </a:lnTo>
                <a:lnTo>
                  <a:pt x="35349" y="0"/>
                </a:lnTo>
                <a:lnTo>
                  <a:pt x="28279" y="0"/>
                </a:lnTo>
                <a:lnTo>
                  <a:pt x="21209" y="0"/>
                </a:lnTo>
                <a:lnTo>
                  <a:pt x="14139" y="3534"/>
                </a:lnTo>
                <a:lnTo>
                  <a:pt x="8837" y="10604"/>
                </a:lnTo>
                <a:lnTo>
                  <a:pt x="3534" y="21209"/>
                </a:lnTo>
                <a:lnTo>
                  <a:pt x="1767" y="37116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796" y="3730701"/>
            <a:ext cx="93980" cy="148590"/>
          </a:xfrm>
          <a:custGeom>
            <a:avLst/>
            <a:gdLst/>
            <a:ahLst/>
            <a:cxnLst/>
            <a:rect l="l" t="t" r="r" b="b"/>
            <a:pathLst>
              <a:path w="93980" h="148589">
                <a:moveTo>
                  <a:pt x="47713" y="0"/>
                </a:moveTo>
                <a:lnTo>
                  <a:pt x="8826" y="22974"/>
                </a:lnTo>
                <a:lnTo>
                  <a:pt x="0" y="51257"/>
                </a:lnTo>
                <a:lnTo>
                  <a:pt x="0" y="74231"/>
                </a:lnTo>
                <a:lnTo>
                  <a:pt x="5295" y="118414"/>
                </a:lnTo>
                <a:lnTo>
                  <a:pt x="47713" y="148463"/>
                </a:lnTo>
                <a:lnTo>
                  <a:pt x="65392" y="144932"/>
                </a:lnTo>
                <a:lnTo>
                  <a:pt x="74231" y="139636"/>
                </a:lnTo>
                <a:lnTo>
                  <a:pt x="79527" y="134327"/>
                </a:lnTo>
                <a:lnTo>
                  <a:pt x="81647" y="130797"/>
                </a:lnTo>
                <a:lnTo>
                  <a:pt x="38874" y="130797"/>
                </a:lnTo>
                <a:lnTo>
                  <a:pt x="31813" y="127254"/>
                </a:lnTo>
                <a:lnTo>
                  <a:pt x="26504" y="120192"/>
                </a:lnTo>
                <a:lnTo>
                  <a:pt x="22974" y="111353"/>
                </a:lnTo>
                <a:lnTo>
                  <a:pt x="19443" y="95440"/>
                </a:lnTo>
                <a:lnTo>
                  <a:pt x="17665" y="74231"/>
                </a:lnTo>
                <a:lnTo>
                  <a:pt x="19443" y="54787"/>
                </a:lnTo>
                <a:lnTo>
                  <a:pt x="22974" y="38887"/>
                </a:lnTo>
                <a:lnTo>
                  <a:pt x="26504" y="28282"/>
                </a:lnTo>
                <a:lnTo>
                  <a:pt x="31813" y="21209"/>
                </a:lnTo>
                <a:lnTo>
                  <a:pt x="38874" y="17678"/>
                </a:lnTo>
                <a:lnTo>
                  <a:pt x="81892" y="17678"/>
                </a:lnTo>
                <a:lnTo>
                  <a:pt x="79527" y="14135"/>
                </a:lnTo>
                <a:lnTo>
                  <a:pt x="74231" y="8839"/>
                </a:lnTo>
                <a:lnTo>
                  <a:pt x="68922" y="5308"/>
                </a:lnTo>
                <a:lnTo>
                  <a:pt x="58318" y="1765"/>
                </a:lnTo>
                <a:lnTo>
                  <a:pt x="47713" y="0"/>
                </a:lnTo>
                <a:close/>
              </a:path>
              <a:path w="93980" h="148589">
                <a:moveTo>
                  <a:pt x="81892" y="17678"/>
                </a:moveTo>
                <a:lnTo>
                  <a:pt x="53022" y="17678"/>
                </a:lnTo>
                <a:lnTo>
                  <a:pt x="58318" y="19443"/>
                </a:lnTo>
                <a:lnTo>
                  <a:pt x="63627" y="22974"/>
                </a:lnTo>
                <a:lnTo>
                  <a:pt x="67157" y="28282"/>
                </a:lnTo>
                <a:lnTo>
                  <a:pt x="72466" y="38887"/>
                </a:lnTo>
                <a:lnTo>
                  <a:pt x="74231" y="54787"/>
                </a:lnTo>
                <a:lnTo>
                  <a:pt x="75996" y="74231"/>
                </a:lnTo>
                <a:lnTo>
                  <a:pt x="74231" y="95440"/>
                </a:lnTo>
                <a:lnTo>
                  <a:pt x="72466" y="111353"/>
                </a:lnTo>
                <a:lnTo>
                  <a:pt x="67157" y="120192"/>
                </a:lnTo>
                <a:lnTo>
                  <a:pt x="61861" y="127254"/>
                </a:lnTo>
                <a:lnTo>
                  <a:pt x="54787" y="130797"/>
                </a:lnTo>
                <a:lnTo>
                  <a:pt x="81647" y="130797"/>
                </a:lnTo>
                <a:lnTo>
                  <a:pt x="84836" y="125488"/>
                </a:lnTo>
                <a:lnTo>
                  <a:pt x="88366" y="116649"/>
                </a:lnTo>
                <a:lnTo>
                  <a:pt x="93675" y="97205"/>
                </a:lnTo>
                <a:lnTo>
                  <a:pt x="93675" y="54787"/>
                </a:lnTo>
                <a:lnTo>
                  <a:pt x="91909" y="40652"/>
                </a:lnTo>
                <a:lnTo>
                  <a:pt x="86601" y="28282"/>
                </a:lnTo>
                <a:lnTo>
                  <a:pt x="83070" y="19443"/>
                </a:lnTo>
                <a:lnTo>
                  <a:pt x="81892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8796" y="3730699"/>
            <a:ext cx="93980" cy="148590"/>
          </a:xfrm>
          <a:custGeom>
            <a:avLst/>
            <a:gdLst/>
            <a:ahLst/>
            <a:cxnLst/>
            <a:rect l="l" t="t" r="r" b="b"/>
            <a:pathLst>
              <a:path w="93980" h="148589">
                <a:moveTo>
                  <a:pt x="0" y="74233"/>
                </a:moveTo>
                <a:lnTo>
                  <a:pt x="0" y="51256"/>
                </a:lnTo>
                <a:lnTo>
                  <a:pt x="5302" y="31814"/>
                </a:lnTo>
                <a:lnTo>
                  <a:pt x="8837" y="22977"/>
                </a:lnTo>
                <a:lnTo>
                  <a:pt x="14139" y="14139"/>
                </a:lnTo>
                <a:lnTo>
                  <a:pt x="21209" y="8837"/>
                </a:lnTo>
                <a:lnTo>
                  <a:pt x="28279" y="3534"/>
                </a:lnTo>
                <a:lnTo>
                  <a:pt x="37116" y="1767"/>
                </a:lnTo>
                <a:lnTo>
                  <a:pt x="47721" y="0"/>
                </a:lnTo>
                <a:lnTo>
                  <a:pt x="58326" y="1767"/>
                </a:lnTo>
                <a:lnTo>
                  <a:pt x="86606" y="28279"/>
                </a:lnTo>
                <a:lnTo>
                  <a:pt x="91908" y="40651"/>
                </a:lnTo>
                <a:lnTo>
                  <a:pt x="93676" y="54791"/>
                </a:lnTo>
                <a:lnTo>
                  <a:pt x="93676" y="74233"/>
                </a:lnTo>
                <a:lnTo>
                  <a:pt x="93676" y="97210"/>
                </a:lnTo>
                <a:lnTo>
                  <a:pt x="79536" y="134327"/>
                </a:lnTo>
                <a:lnTo>
                  <a:pt x="56559" y="146700"/>
                </a:lnTo>
                <a:lnTo>
                  <a:pt x="47721" y="148467"/>
                </a:lnTo>
                <a:lnTo>
                  <a:pt x="28279" y="144932"/>
                </a:lnTo>
                <a:lnTo>
                  <a:pt x="14139" y="134327"/>
                </a:lnTo>
                <a:lnTo>
                  <a:pt x="5302" y="118420"/>
                </a:lnTo>
                <a:lnTo>
                  <a:pt x="1767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6470" y="3748373"/>
            <a:ext cx="58419" cy="113664"/>
          </a:xfrm>
          <a:custGeom>
            <a:avLst/>
            <a:gdLst/>
            <a:ahLst/>
            <a:cxnLst/>
            <a:rect l="l" t="t" r="r" b="b"/>
            <a:pathLst>
              <a:path w="58419" h="113664">
                <a:moveTo>
                  <a:pt x="0" y="56559"/>
                </a:moveTo>
                <a:lnTo>
                  <a:pt x="8837" y="102513"/>
                </a:lnTo>
                <a:lnTo>
                  <a:pt x="21209" y="113118"/>
                </a:lnTo>
                <a:lnTo>
                  <a:pt x="30047" y="113118"/>
                </a:lnTo>
                <a:lnTo>
                  <a:pt x="37116" y="113118"/>
                </a:lnTo>
                <a:lnTo>
                  <a:pt x="56559" y="77768"/>
                </a:lnTo>
                <a:lnTo>
                  <a:pt x="58326" y="56559"/>
                </a:lnTo>
                <a:lnTo>
                  <a:pt x="56559" y="37116"/>
                </a:lnTo>
                <a:lnTo>
                  <a:pt x="40651" y="1767"/>
                </a:lnTo>
                <a:lnTo>
                  <a:pt x="35349" y="0"/>
                </a:lnTo>
                <a:lnTo>
                  <a:pt x="28279" y="0"/>
                </a:lnTo>
                <a:lnTo>
                  <a:pt x="21209" y="0"/>
                </a:lnTo>
                <a:lnTo>
                  <a:pt x="14139" y="3534"/>
                </a:lnTo>
                <a:lnTo>
                  <a:pt x="8837" y="10604"/>
                </a:lnTo>
                <a:lnTo>
                  <a:pt x="5302" y="21209"/>
                </a:lnTo>
                <a:lnTo>
                  <a:pt x="1767" y="37116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3255" y="321283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13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13832" y="3212833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100745" y="0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908" y="3136823"/>
            <a:ext cx="102870" cy="143510"/>
          </a:xfrm>
          <a:custGeom>
            <a:avLst/>
            <a:gdLst/>
            <a:ahLst/>
            <a:cxnLst/>
            <a:rect l="l" t="t" r="r" b="b"/>
            <a:pathLst>
              <a:path w="102869" h="143510">
                <a:moveTo>
                  <a:pt x="84836" y="109588"/>
                </a:moveTo>
                <a:lnTo>
                  <a:pt x="65392" y="109588"/>
                </a:lnTo>
                <a:lnTo>
                  <a:pt x="65392" y="143167"/>
                </a:lnTo>
                <a:lnTo>
                  <a:pt x="84836" y="143167"/>
                </a:lnTo>
                <a:lnTo>
                  <a:pt x="84836" y="109588"/>
                </a:lnTo>
                <a:close/>
              </a:path>
              <a:path w="102869" h="143510">
                <a:moveTo>
                  <a:pt x="84836" y="0"/>
                </a:moveTo>
                <a:lnTo>
                  <a:pt x="70688" y="0"/>
                </a:lnTo>
                <a:lnTo>
                  <a:pt x="0" y="90144"/>
                </a:lnTo>
                <a:lnTo>
                  <a:pt x="0" y="109588"/>
                </a:lnTo>
                <a:lnTo>
                  <a:pt x="102501" y="109588"/>
                </a:lnTo>
                <a:lnTo>
                  <a:pt x="102501" y="90144"/>
                </a:lnTo>
                <a:lnTo>
                  <a:pt x="24739" y="90144"/>
                </a:lnTo>
                <a:lnTo>
                  <a:pt x="65392" y="35356"/>
                </a:lnTo>
                <a:lnTo>
                  <a:pt x="84836" y="35356"/>
                </a:lnTo>
                <a:lnTo>
                  <a:pt x="84836" y="0"/>
                </a:lnTo>
                <a:close/>
              </a:path>
              <a:path w="102869" h="143510">
                <a:moveTo>
                  <a:pt x="84836" y="35356"/>
                </a:moveTo>
                <a:lnTo>
                  <a:pt x="65392" y="35356"/>
                </a:lnTo>
                <a:lnTo>
                  <a:pt x="65392" y="90144"/>
                </a:lnTo>
                <a:lnTo>
                  <a:pt x="84836" y="90144"/>
                </a:lnTo>
                <a:lnTo>
                  <a:pt x="84836" y="3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904" y="3136825"/>
            <a:ext cx="102870" cy="143510"/>
          </a:xfrm>
          <a:custGeom>
            <a:avLst/>
            <a:gdLst/>
            <a:ahLst/>
            <a:cxnLst/>
            <a:rect l="l" t="t" r="r" b="b"/>
            <a:pathLst>
              <a:path w="102869" h="143510">
                <a:moveTo>
                  <a:pt x="65396" y="143165"/>
                </a:moveTo>
                <a:lnTo>
                  <a:pt x="65396" y="109583"/>
                </a:lnTo>
                <a:lnTo>
                  <a:pt x="0" y="109583"/>
                </a:lnTo>
                <a:lnTo>
                  <a:pt x="0" y="90141"/>
                </a:lnTo>
                <a:lnTo>
                  <a:pt x="70698" y="0"/>
                </a:lnTo>
                <a:lnTo>
                  <a:pt x="84838" y="0"/>
                </a:lnTo>
                <a:lnTo>
                  <a:pt x="84838" y="90141"/>
                </a:lnTo>
                <a:lnTo>
                  <a:pt x="102513" y="90141"/>
                </a:lnTo>
                <a:lnTo>
                  <a:pt x="102513" y="109583"/>
                </a:lnTo>
                <a:lnTo>
                  <a:pt x="84838" y="109583"/>
                </a:lnTo>
                <a:lnTo>
                  <a:pt x="84838" y="143165"/>
                </a:lnTo>
                <a:lnTo>
                  <a:pt x="65396" y="1431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40649" y="3172175"/>
            <a:ext cx="40640" cy="55244"/>
          </a:xfrm>
          <a:custGeom>
            <a:avLst/>
            <a:gdLst/>
            <a:ahLst/>
            <a:cxnLst/>
            <a:rect l="l" t="t" r="r" b="b"/>
            <a:pathLst>
              <a:path w="40639" h="55244">
                <a:moveTo>
                  <a:pt x="40651" y="54791"/>
                </a:moveTo>
                <a:lnTo>
                  <a:pt x="40651" y="0"/>
                </a:lnTo>
                <a:lnTo>
                  <a:pt x="0" y="54791"/>
                </a:lnTo>
                <a:lnTo>
                  <a:pt x="40651" y="547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4323" y="3135058"/>
            <a:ext cx="95885" cy="146685"/>
          </a:xfrm>
          <a:custGeom>
            <a:avLst/>
            <a:gdLst/>
            <a:ahLst/>
            <a:cxnLst/>
            <a:rect l="l" t="t" r="r" b="b"/>
            <a:pathLst>
              <a:path w="95885" h="146685">
                <a:moveTo>
                  <a:pt x="58331" y="0"/>
                </a:moveTo>
                <a:lnTo>
                  <a:pt x="37122" y="0"/>
                </a:lnTo>
                <a:lnTo>
                  <a:pt x="28282" y="3530"/>
                </a:lnTo>
                <a:lnTo>
                  <a:pt x="1765" y="49491"/>
                </a:lnTo>
                <a:lnTo>
                  <a:pt x="0" y="72466"/>
                </a:lnTo>
                <a:lnTo>
                  <a:pt x="1765" y="97205"/>
                </a:lnTo>
                <a:lnTo>
                  <a:pt x="7073" y="118427"/>
                </a:lnTo>
                <a:lnTo>
                  <a:pt x="14135" y="132562"/>
                </a:lnTo>
                <a:lnTo>
                  <a:pt x="28282" y="143167"/>
                </a:lnTo>
                <a:lnTo>
                  <a:pt x="47726" y="146697"/>
                </a:lnTo>
                <a:lnTo>
                  <a:pt x="58331" y="146697"/>
                </a:lnTo>
                <a:lnTo>
                  <a:pt x="67157" y="143167"/>
                </a:lnTo>
                <a:lnTo>
                  <a:pt x="74231" y="139636"/>
                </a:lnTo>
                <a:lnTo>
                  <a:pt x="81305" y="132562"/>
                </a:lnTo>
                <a:lnTo>
                  <a:pt x="82365" y="130797"/>
                </a:lnTo>
                <a:lnTo>
                  <a:pt x="47726" y="130797"/>
                </a:lnTo>
                <a:lnTo>
                  <a:pt x="40652" y="129031"/>
                </a:lnTo>
                <a:lnTo>
                  <a:pt x="33578" y="125488"/>
                </a:lnTo>
                <a:lnTo>
                  <a:pt x="28282" y="118427"/>
                </a:lnTo>
                <a:lnTo>
                  <a:pt x="22974" y="109588"/>
                </a:lnTo>
                <a:lnTo>
                  <a:pt x="19443" y="93675"/>
                </a:lnTo>
                <a:lnTo>
                  <a:pt x="19443" y="53022"/>
                </a:lnTo>
                <a:lnTo>
                  <a:pt x="40652" y="17678"/>
                </a:lnTo>
                <a:lnTo>
                  <a:pt x="47726" y="15913"/>
                </a:lnTo>
                <a:lnTo>
                  <a:pt x="81896" y="15913"/>
                </a:lnTo>
                <a:lnTo>
                  <a:pt x="79540" y="12369"/>
                </a:lnTo>
                <a:lnTo>
                  <a:pt x="74231" y="7073"/>
                </a:lnTo>
                <a:lnTo>
                  <a:pt x="68935" y="3530"/>
                </a:lnTo>
                <a:lnTo>
                  <a:pt x="58331" y="0"/>
                </a:lnTo>
                <a:close/>
              </a:path>
              <a:path w="95885" h="146685">
                <a:moveTo>
                  <a:pt x="81896" y="15913"/>
                </a:moveTo>
                <a:lnTo>
                  <a:pt x="53022" y="15913"/>
                </a:lnTo>
                <a:lnTo>
                  <a:pt x="68935" y="26517"/>
                </a:lnTo>
                <a:lnTo>
                  <a:pt x="72466" y="37122"/>
                </a:lnTo>
                <a:lnTo>
                  <a:pt x="75996" y="53022"/>
                </a:lnTo>
                <a:lnTo>
                  <a:pt x="75996" y="93675"/>
                </a:lnTo>
                <a:lnTo>
                  <a:pt x="54787" y="129031"/>
                </a:lnTo>
                <a:lnTo>
                  <a:pt x="47726" y="130797"/>
                </a:lnTo>
                <a:lnTo>
                  <a:pt x="82365" y="130797"/>
                </a:lnTo>
                <a:lnTo>
                  <a:pt x="86613" y="123723"/>
                </a:lnTo>
                <a:lnTo>
                  <a:pt x="90144" y="114884"/>
                </a:lnTo>
                <a:lnTo>
                  <a:pt x="93675" y="95440"/>
                </a:lnTo>
                <a:lnTo>
                  <a:pt x="95440" y="72466"/>
                </a:lnTo>
                <a:lnTo>
                  <a:pt x="93675" y="53022"/>
                </a:lnTo>
                <a:lnTo>
                  <a:pt x="91909" y="38887"/>
                </a:lnTo>
                <a:lnTo>
                  <a:pt x="88366" y="26517"/>
                </a:lnTo>
                <a:lnTo>
                  <a:pt x="83070" y="17678"/>
                </a:lnTo>
                <a:lnTo>
                  <a:pt x="81896" y="15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34323" y="3135058"/>
            <a:ext cx="95885" cy="147320"/>
          </a:xfrm>
          <a:custGeom>
            <a:avLst/>
            <a:gdLst/>
            <a:ahLst/>
            <a:cxnLst/>
            <a:rect l="l" t="t" r="r" b="b"/>
            <a:pathLst>
              <a:path w="95885" h="147320">
                <a:moveTo>
                  <a:pt x="0" y="72466"/>
                </a:moveTo>
                <a:lnTo>
                  <a:pt x="1767" y="49489"/>
                </a:lnTo>
                <a:lnTo>
                  <a:pt x="5302" y="31814"/>
                </a:lnTo>
                <a:lnTo>
                  <a:pt x="10604" y="21209"/>
                </a:lnTo>
                <a:lnTo>
                  <a:pt x="15907" y="14139"/>
                </a:lnTo>
                <a:lnTo>
                  <a:pt x="21209" y="7069"/>
                </a:lnTo>
                <a:lnTo>
                  <a:pt x="28279" y="3534"/>
                </a:lnTo>
                <a:lnTo>
                  <a:pt x="37116" y="0"/>
                </a:lnTo>
                <a:lnTo>
                  <a:pt x="47721" y="0"/>
                </a:lnTo>
                <a:lnTo>
                  <a:pt x="58326" y="0"/>
                </a:lnTo>
                <a:lnTo>
                  <a:pt x="88373" y="26512"/>
                </a:lnTo>
                <a:lnTo>
                  <a:pt x="95443" y="72466"/>
                </a:lnTo>
                <a:lnTo>
                  <a:pt x="93676" y="95443"/>
                </a:lnTo>
                <a:lnTo>
                  <a:pt x="81303" y="132560"/>
                </a:lnTo>
                <a:lnTo>
                  <a:pt x="58326" y="146700"/>
                </a:lnTo>
                <a:lnTo>
                  <a:pt x="47721" y="146700"/>
                </a:lnTo>
                <a:lnTo>
                  <a:pt x="28279" y="143165"/>
                </a:lnTo>
                <a:lnTo>
                  <a:pt x="14139" y="132560"/>
                </a:lnTo>
                <a:lnTo>
                  <a:pt x="7069" y="118420"/>
                </a:lnTo>
                <a:lnTo>
                  <a:pt x="1767" y="97210"/>
                </a:lnTo>
                <a:lnTo>
                  <a:pt x="0" y="7246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53765" y="3150965"/>
            <a:ext cx="57150" cy="114935"/>
          </a:xfrm>
          <a:custGeom>
            <a:avLst/>
            <a:gdLst/>
            <a:ahLst/>
            <a:cxnLst/>
            <a:rect l="l" t="t" r="r" b="b"/>
            <a:pathLst>
              <a:path w="57150" h="114935">
                <a:moveTo>
                  <a:pt x="0" y="56559"/>
                </a:moveTo>
                <a:lnTo>
                  <a:pt x="0" y="77768"/>
                </a:lnTo>
                <a:lnTo>
                  <a:pt x="3534" y="93676"/>
                </a:lnTo>
                <a:lnTo>
                  <a:pt x="8837" y="102513"/>
                </a:lnTo>
                <a:lnTo>
                  <a:pt x="14139" y="109583"/>
                </a:lnTo>
                <a:lnTo>
                  <a:pt x="21209" y="113118"/>
                </a:lnTo>
                <a:lnTo>
                  <a:pt x="28279" y="114885"/>
                </a:lnTo>
                <a:lnTo>
                  <a:pt x="35349" y="113118"/>
                </a:lnTo>
                <a:lnTo>
                  <a:pt x="42419" y="109583"/>
                </a:lnTo>
                <a:lnTo>
                  <a:pt x="49489" y="102513"/>
                </a:lnTo>
                <a:lnTo>
                  <a:pt x="53024" y="93676"/>
                </a:lnTo>
                <a:lnTo>
                  <a:pt x="56559" y="77768"/>
                </a:lnTo>
                <a:lnTo>
                  <a:pt x="56559" y="56559"/>
                </a:lnTo>
                <a:lnTo>
                  <a:pt x="56559" y="37116"/>
                </a:lnTo>
                <a:lnTo>
                  <a:pt x="53024" y="21209"/>
                </a:lnTo>
                <a:lnTo>
                  <a:pt x="49489" y="10604"/>
                </a:lnTo>
                <a:lnTo>
                  <a:pt x="44186" y="7069"/>
                </a:lnTo>
                <a:lnTo>
                  <a:pt x="38884" y="3534"/>
                </a:lnTo>
                <a:lnTo>
                  <a:pt x="33581" y="0"/>
                </a:lnTo>
                <a:lnTo>
                  <a:pt x="28279" y="0"/>
                </a:lnTo>
                <a:lnTo>
                  <a:pt x="0" y="37116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5677" y="3135058"/>
            <a:ext cx="95885" cy="146685"/>
          </a:xfrm>
          <a:custGeom>
            <a:avLst/>
            <a:gdLst/>
            <a:ahLst/>
            <a:cxnLst/>
            <a:rect l="l" t="t" r="r" b="b"/>
            <a:pathLst>
              <a:path w="95885" h="146685">
                <a:moveTo>
                  <a:pt x="60096" y="0"/>
                </a:moveTo>
                <a:lnTo>
                  <a:pt x="38887" y="0"/>
                </a:lnTo>
                <a:lnTo>
                  <a:pt x="21208" y="7073"/>
                </a:lnTo>
                <a:lnTo>
                  <a:pt x="10604" y="21208"/>
                </a:lnTo>
                <a:lnTo>
                  <a:pt x="5295" y="31813"/>
                </a:lnTo>
                <a:lnTo>
                  <a:pt x="1765" y="49491"/>
                </a:lnTo>
                <a:lnTo>
                  <a:pt x="0" y="72466"/>
                </a:lnTo>
                <a:lnTo>
                  <a:pt x="1765" y="97205"/>
                </a:lnTo>
                <a:lnTo>
                  <a:pt x="7073" y="118414"/>
                </a:lnTo>
                <a:lnTo>
                  <a:pt x="15900" y="132562"/>
                </a:lnTo>
                <a:lnTo>
                  <a:pt x="30048" y="143167"/>
                </a:lnTo>
                <a:lnTo>
                  <a:pt x="47713" y="146697"/>
                </a:lnTo>
                <a:lnTo>
                  <a:pt x="58318" y="146697"/>
                </a:lnTo>
                <a:lnTo>
                  <a:pt x="67157" y="143167"/>
                </a:lnTo>
                <a:lnTo>
                  <a:pt x="74231" y="139636"/>
                </a:lnTo>
                <a:lnTo>
                  <a:pt x="81305" y="132562"/>
                </a:lnTo>
                <a:lnTo>
                  <a:pt x="82363" y="130797"/>
                </a:lnTo>
                <a:lnTo>
                  <a:pt x="47713" y="130797"/>
                </a:lnTo>
                <a:lnTo>
                  <a:pt x="40652" y="129019"/>
                </a:lnTo>
                <a:lnTo>
                  <a:pt x="21208" y="93675"/>
                </a:lnTo>
                <a:lnTo>
                  <a:pt x="19443" y="72466"/>
                </a:lnTo>
                <a:lnTo>
                  <a:pt x="21208" y="53022"/>
                </a:lnTo>
                <a:lnTo>
                  <a:pt x="40652" y="17678"/>
                </a:lnTo>
                <a:lnTo>
                  <a:pt x="47713" y="15913"/>
                </a:lnTo>
                <a:lnTo>
                  <a:pt x="83070" y="15913"/>
                </a:lnTo>
                <a:lnTo>
                  <a:pt x="79527" y="12369"/>
                </a:lnTo>
                <a:lnTo>
                  <a:pt x="75996" y="7073"/>
                </a:lnTo>
                <a:lnTo>
                  <a:pt x="68922" y="3530"/>
                </a:lnTo>
                <a:lnTo>
                  <a:pt x="60096" y="0"/>
                </a:lnTo>
                <a:close/>
              </a:path>
              <a:path w="95885" h="146685">
                <a:moveTo>
                  <a:pt x="83070" y="15913"/>
                </a:moveTo>
                <a:lnTo>
                  <a:pt x="54787" y="15913"/>
                </a:lnTo>
                <a:lnTo>
                  <a:pt x="65392" y="22974"/>
                </a:lnTo>
                <a:lnTo>
                  <a:pt x="68922" y="26517"/>
                </a:lnTo>
                <a:lnTo>
                  <a:pt x="72466" y="37122"/>
                </a:lnTo>
                <a:lnTo>
                  <a:pt x="75996" y="53022"/>
                </a:lnTo>
                <a:lnTo>
                  <a:pt x="75996" y="93675"/>
                </a:lnTo>
                <a:lnTo>
                  <a:pt x="56553" y="129019"/>
                </a:lnTo>
                <a:lnTo>
                  <a:pt x="47713" y="130797"/>
                </a:lnTo>
                <a:lnTo>
                  <a:pt x="82363" y="130797"/>
                </a:lnTo>
                <a:lnTo>
                  <a:pt x="86601" y="123723"/>
                </a:lnTo>
                <a:lnTo>
                  <a:pt x="90131" y="114884"/>
                </a:lnTo>
                <a:lnTo>
                  <a:pt x="93675" y="95440"/>
                </a:lnTo>
                <a:lnTo>
                  <a:pt x="95440" y="72466"/>
                </a:lnTo>
                <a:lnTo>
                  <a:pt x="95440" y="53022"/>
                </a:lnTo>
                <a:lnTo>
                  <a:pt x="91909" y="38887"/>
                </a:lnTo>
                <a:lnTo>
                  <a:pt x="88366" y="26517"/>
                </a:lnTo>
                <a:lnTo>
                  <a:pt x="84835" y="17678"/>
                </a:lnTo>
                <a:lnTo>
                  <a:pt x="83070" y="15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45677" y="3135058"/>
            <a:ext cx="95885" cy="147320"/>
          </a:xfrm>
          <a:custGeom>
            <a:avLst/>
            <a:gdLst/>
            <a:ahLst/>
            <a:cxnLst/>
            <a:rect l="l" t="t" r="r" b="b"/>
            <a:pathLst>
              <a:path w="95885" h="147320">
                <a:moveTo>
                  <a:pt x="0" y="72466"/>
                </a:moveTo>
                <a:lnTo>
                  <a:pt x="1767" y="49489"/>
                </a:lnTo>
                <a:lnTo>
                  <a:pt x="5302" y="31814"/>
                </a:lnTo>
                <a:lnTo>
                  <a:pt x="10604" y="21209"/>
                </a:lnTo>
                <a:lnTo>
                  <a:pt x="15907" y="14139"/>
                </a:lnTo>
                <a:lnTo>
                  <a:pt x="21209" y="7069"/>
                </a:lnTo>
                <a:lnTo>
                  <a:pt x="30047" y="3534"/>
                </a:lnTo>
                <a:lnTo>
                  <a:pt x="38884" y="0"/>
                </a:lnTo>
                <a:lnTo>
                  <a:pt x="47721" y="0"/>
                </a:lnTo>
                <a:lnTo>
                  <a:pt x="60094" y="0"/>
                </a:lnTo>
                <a:lnTo>
                  <a:pt x="68931" y="3534"/>
                </a:lnTo>
                <a:lnTo>
                  <a:pt x="76001" y="7069"/>
                </a:lnTo>
                <a:lnTo>
                  <a:pt x="79536" y="12372"/>
                </a:lnTo>
                <a:lnTo>
                  <a:pt x="84838" y="17674"/>
                </a:lnTo>
                <a:lnTo>
                  <a:pt x="88373" y="26512"/>
                </a:lnTo>
                <a:lnTo>
                  <a:pt x="91908" y="38884"/>
                </a:lnTo>
                <a:lnTo>
                  <a:pt x="95443" y="53024"/>
                </a:lnTo>
                <a:lnTo>
                  <a:pt x="95443" y="72466"/>
                </a:lnTo>
                <a:lnTo>
                  <a:pt x="90141" y="114885"/>
                </a:lnTo>
                <a:lnTo>
                  <a:pt x="58326" y="146700"/>
                </a:lnTo>
                <a:lnTo>
                  <a:pt x="47721" y="146700"/>
                </a:lnTo>
                <a:lnTo>
                  <a:pt x="30047" y="143165"/>
                </a:lnTo>
                <a:lnTo>
                  <a:pt x="15907" y="132560"/>
                </a:lnTo>
                <a:lnTo>
                  <a:pt x="7069" y="118420"/>
                </a:lnTo>
                <a:lnTo>
                  <a:pt x="1767" y="97210"/>
                </a:lnTo>
                <a:lnTo>
                  <a:pt x="0" y="7246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65119" y="3150965"/>
            <a:ext cx="57150" cy="114935"/>
          </a:xfrm>
          <a:custGeom>
            <a:avLst/>
            <a:gdLst/>
            <a:ahLst/>
            <a:cxnLst/>
            <a:rect l="l" t="t" r="r" b="b"/>
            <a:pathLst>
              <a:path w="57150" h="114935">
                <a:moveTo>
                  <a:pt x="0" y="56559"/>
                </a:moveTo>
                <a:lnTo>
                  <a:pt x="8837" y="102513"/>
                </a:lnTo>
                <a:lnTo>
                  <a:pt x="28279" y="114885"/>
                </a:lnTo>
                <a:lnTo>
                  <a:pt x="37116" y="113118"/>
                </a:lnTo>
                <a:lnTo>
                  <a:pt x="42419" y="109583"/>
                </a:lnTo>
                <a:lnTo>
                  <a:pt x="49489" y="102513"/>
                </a:lnTo>
                <a:lnTo>
                  <a:pt x="53024" y="93676"/>
                </a:lnTo>
                <a:lnTo>
                  <a:pt x="56559" y="77768"/>
                </a:lnTo>
                <a:lnTo>
                  <a:pt x="56559" y="56559"/>
                </a:lnTo>
                <a:lnTo>
                  <a:pt x="56559" y="37116"/>
                </a:lnTo>
                <a:lnTo>
                  <a:pt x="53024" y="21209"/>
                </a:lnTo>
                <a:lnTo>
                  <a:pt x="49489" y="10604"/>
                </a:lnTo>
                <a:lnTo>
                  <a:pt x="45954" y="7069"/>
                </a:lnTo>
                <a:lnTo>
                  <a:pt x="40651" y="3534"/>
                </a:lnTo>
                <a:lnTo>
                  <a:pt x="35349" y="0"/>
                </a:lnTo>
                <a:lnTo>
                  <a:pt x="28279" y="0"/>
                </a:lnTo>
                <a:lnTo>
                  <a:pt x="21209" y="1767"/>
                </a:lnTo>
                <a:lnTo>
                  <a:pt x="14139" y="5302"/>
                </a:lnTo>
                <a:lnTo>
                  <a:pt x="8837" y="10604"/>
                </a:lnTo>
                <a:lnTo>
                  <a:pt x="3534" y="21209"/>
                </a:lnTo>
                <a:lnTo>
                  <a:pt x="1767" y="37116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58796" y="3135058"/>
            <a:ext cx="93980" cy="146685"/>
          </a:xfrm>
          <a:custGeom>
            <a:avLst/>
            <a:gdLst/>
            <a:ahLst/>
            <a:cxnLst/>
            <a:rect l="l" t="t" r="r" b="b"/>
            <a:pathLst>
              <a:path w="93980" h="146685">
                <a:moveTo>
                  <a:pt x="58318" y="0"/>
                </a:moveTo>
                <a:lnTo>
                  <a:pt x="37109" y="0"/>
                </a:lnTo>
                <a:lnTo>
                  <a:pt x="28282" y="3530"/>
                </a:lnTo>
                <a:lnTo>
                  <a:pt x="0" y="49491"/>
                </a:lnTo>
                <a:lnTo>
                  <a:pt x="0" y="72466"/>
                </a:lnTo>
                <a:lnTo>
                  <a:pt x="5295" y="118414"/>
                </a:lnTo>
                <a:lnTo>
                  <a:pt x="47713" y="146697"/>
                </a:lnTo>
                <a:lnTo>
                  <a:pt x="56553" y="146697"/>
                </a:lnTo>
                <a:lnTo>
                  <a:pt x="74231" y="139623"/>
                </a:lnTo>
                <a:lnTo>
                  <a:pt x="79527" y="132562"/>
                </a:lnTo>
                <a:lnTo>
                  <a:pt x="80587" y="130797"/>
                </a:lnTo>
                <a:lnTo>
                  <a:pt x="47713" y="130797"/>
                </a:lnTo>
                <a:lnTo>
                  <a:pt x="38887" y="129019"/>
                </a:lnTo>
                <a:lnTo>
                  <a:pt x="19431" y="93675"/>
                </a:lnTo>
                <a:lnTo>
                  <a:pt x="17665" y="72466"/>
                </a:lnTo>
                <a:lnTo>
                  <a:pt x="19431" y="53022"/>
                </a:lnTo>
                <a:lnTo>
                  <a:pt x="38887" y="17678"/>
                </a:lnTo>
                <a:lnTo>
                  <a:pt x="45948" y="15913"/>
                </a:lnTo>
                <a:lnTo>
                  <a:pt x="81892" y="15913"/>
                </a:lnTo>
                <a:lnTo>
                  <a:pt x="79527" y="12369"/>
                </a:lnTo>
                <a:lnTo>
                  <a:pt x="74231" y="7073"/>
                </a:lnTo>
                <a:lnTo>
                  <a:pt x="68922" y="3530"/>
                </a:lnTo>
                <a:lnTo>
                  <a:pt x="58318" y="0"/>
                </a:lnTo>
                <a:close/>
              </a:path>
              <a:path w="93980" h="146685">
                <a:moveTo>
                  <a:pt x="81892" y="15913"/>
                </a:moveTo>
                <a:lnTo>
                  <a:pt x="53022" y="15913"/>
                </a:lnTo>
                <a:lnTo>
                  <a:pt x="63627" y="22974"/>
                </a:lnTo>
                <a:lnTo>
                  <a:pt x="67157" y="26517"/>
                </a:lnTo>
                <a:lnTo>
                  <a:pt x="72466" y="37122"/>
                </a:lnTo>
                <a:lnTo>
                  <a:pt x="74231" y="53022"/>
                </a:lnTo>
                <a:lnTo>
                  <a:pt x="75996" y="72466"/>
                </a:lnTo>
                <a:lnTo>
                  <a:pt x="74231" y="93675"/>
                </a:lnTo>
                <a:lnTo>
                  <a:pt x="54787" y="129019"/>
                </a:lnTo>
                <a:lnTo>
                  <a:pt x="47713" y="130797"/>
                </a:lnTo>
                <a:lnTo>
                  <a:pt x="80587" y="130797"/>
                </a:lnTo>
                <a:lnTo>
                  <a:pt x="84836" y="123723"/>
                </a:lnTo>
                <a:lnTo>
                  <a:pt x="88366" y="114884"/>
                </a:lnTo>
                <a:lnTo>
                  <a:pt x="93675" y="95440"/>
                </a:lnTo>
                <a:lnTo>
                  <a:pt x="93675" y="53022"/>
                </a:lnTo>
                <a:lnTo>
                  <a:pt x="91909" y="38887"/>
                </a:lnTo>
                <a:lnTo>
                  <a:pt x="86601" y="26517"/>
                </a:lnTo>
                <a:lnTo>
                  <a:pt x="83070" y="17678"/>
                </a:lnTo>
                <a:lnTo>
                  <a:pt x="81892" y="15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58796" y="3135058"/>
            <a:ext cx="93980" cy="147320"/>
          </a:xfrm>
          <a:custGeom>
            <a:avLst/>
            <a:gdLst/>
            <a:ahLst/>
            <a:cxnLst/>
            <a:rect l="l" t="t" r="r" b="b"/>
            <a:pathLst>
              <a:path w="93980" h="147320">
                <a:moveTo>
                  <a:pt x="0" y="72466"/>
                </a:moveTo>
                <a:lnTo>
                  <a:pt x="0" y="49489"/>
                </a:lnTo>
                <a:lnTo>
                  <a:pt x="5302" y="31814"/>
                </a:lnTo>
                <a:lnTo>
                  <a:pt x="37116" y="0"/>
                </a:lnTo>
                <a:lnTo>
                  <a:pt x="47721" y="0"/>
                </a:lnTo>
                <a:lnTo>
                  <a:pt x="58326" y="0"/>
                </a:lnTo>
                <a:lnTo>
                  <a:pt x="86606" y="26512"/>
                </a:lnTo>
                <a:lnTo>
                  <a:pt x="91908" y="38884"/>
                </a:lnTo>
                <a:lnTo>
                  <a:pt x="93676" y="53024"/>
                </a:lnTo>
                <a:lnTo>
                  <a:pt x="93676" y="72466"/>
                </a:lnTo>
                <a:lnTo>
                  <a:pt x="93676" y="95443"/>
                </a:lnTo>
                <a:lnTo>
                  <a:pt x="79536" y="132560"/>
                </a:lnTo>
                <a:lnTo>
                  <a:pt x="65396" y="143165"/>
                </a:lnTo>
                <a:lnTo>
                  <a:pt x="56559" y="146700"/>
                </a:lnTo>
                <a:lnTo>
                  <a:pt x="47721" y="146700"/>
                </a:lnTo>
                <a:lnTo>
                  <a:pt x="28279" y="143165"/>
                </a:lnTo>
                <a:lnTo>
                  <a:pt x="14139" y="132560"/>
                </a:lnTo>
                <a:lnTo>
                  <a:pt x="5302" y="118420"/>
                </a:lnTo>
                <a:lnTo>
                  <a:pt x="1767" y="97210"/>
                </a:lnTo>
                <a:lnTo>
                  <a:pt x="0" y="7246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76470" y="315096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19" h="114935">
                <a:moveTo>
                  <a:pt x="0" y="56559"/>
                </a:moveTo>
                <a:lnTo>
                  <a:pt x="8837" y="102513"/>
                </a:lnTo>
                <a:lnTo>
                  <a:pt x="30047" y="114885"/>
                </a:lnTo>
                <a:lnTo>
                  <a:pt x="37116" y="113118"/>
                </a:lnTo>
                <a:lnTo>
                  <a:pt x="56559" y="77768"/>
                </a:lnTo>
                <a:lnTo>
                  <a:pt x="58326" y="56559"/>
                </a:lnTo>
                <a:lnTo>
                  <a:pt x="56559" y="37116"/>
                </a:lnTo>
                <a:lnTo>
                  <a:pt x="54791" y="21209"/>
                </a:lnTo>
                <a:lnTo>
                  <a:pt x="49489" y="10604"/>
                </a:lnTo>
                <a:lnTo>
                  <a:pt x="45954" y="7069"/>
                </a:lnTo>
                <a:lnTo>
                  <a:pt x="40651" y="3534"/>
                </a:lnTo>
                <a:lnTo>
                  <a:pt x="35349" y="0"/>
                </a:lnTo>
                <a:lnTo>
                  <a:pt x="28279" y="0"/>
                </a:lnTo>
                <a:lnTo>
                  <a:pt x="21209" y="1767"/>
                </a:lnTo>
                <a:lnTo>
                  <a:pt x="14139" y="5302"/>
                </a:lnTo>
                <a:lnTo>
                  <a:pt x="8837" y="10604"/>
                </a:lnTo>
                <a:lnTo>
                  <a:pt x="5302" y="21209"/>
                </a:lnTo>
                <a:lnTo>
                  <a:pt x="1767" y="37116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3255" y="261366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13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13832" y="261366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100745" y="0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1204" y="2535882"/>
            <a:ext cx="431268" cy="148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3255" y="2016251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13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13832" y="2016239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100745" y="0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22970" y="1938472"/>
            <a:ext cx="429502" cy="14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83255" y="1418831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13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13832" y="141883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100745" y="0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23997" y="1341056"/>
            <a:ext cx="528474" cy="146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83255" y="4305110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102513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83255" y="1418831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513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63812" y="4531347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47726" y="0"/>
                </a:moveTo>
                <a:lnTo>
                  <a:pt x="5308" y="31813"/>
                </a:lnTo>
                <a:lnTo>
                  <a:pt x="0" y="74231"/>
                </a:lnTo>
                <a:lnTo>
                  <a:pt x="1778" y="98971"/>
                </a:lnTo>
                <a:lnTo>
                  <a:pt x="7073" y="118414"/>
                </a:lnTo>
                <a:lnTo>
                  <a:pt x="14147" y="134327"/>
                </a:lnTo>
                <a:lnTo>
                  <a:pt x="28282" y="144932"/>
                </a:lnTo>
                <a:lnTo>
                  <a:pt x="47726" y="148463"/>
                </a:lnTo>
                <a:lnTo>
                  <a:pt x="58331" y="146697"/>
                </a:lnTo>
                <a:lnTo>
                  <a:pt x="67170" y="144932"/>
                </a:lnTo>
                <a:lnTo>
                  <a:pt x="81305" y="134327"/>
                </a:lnTo>
                <a:lnTo>
                  <a:pt x="83433" y="130784"/>
                </a:lnTo>
                <a:lnTo>
                  <a:pt x="47726" y="130784"/>
                </a:lnTo>
                <a:lnTo>
                  <a:pt x="40665" y="129019"/>
                </a:lnTo>
                <a:lnTo>
                  <a:pt x="33591" y="125488"/>
                </a:lnTo>
                <a:lnTo>
                  <a:pt x="28282" y="120180"/>
                </a:lnTo>
                <a:lnTo>
                  <a:pt x="22987" y="109575"/>
                </a:lnTo>
                <a:lnTo>
                  <a:pt x="19443" y="95440"/>
                </a:lnTo>
                <a:lnTo>
                  <a:pt x="19443" y="53022"/>
                </a:lnTo>
                <a:lnTo>
                  <a:pt x="22987" y="37109"/>
                </a:lnTo>
                <a:lnTo>
                  <a:pt x="28282" y="26504"/>
                </a:lnTo>
                <a:lnTo>
                  <a:pt x="33591" y="21209"/>
                </a:lnTo>
                <a:lnTo>
                  <a:pt x="40665" y="17665"/>
                </a:lnTo>
                <a:lnTo>
                  <a:pt x="83083" y="17665"/>
                </a:lnTo>
                <a:lnTo>
                  <a:pt x="79540" y="12369"/>
                </a:lnTo>
                <a:lnTo>
                  <a:pt x="68935" y="5295"/>
                </a:lnTo>
                <a:lnTo>
                  <a:pt x="58331" y="1765"/>
                </a:lnTo>
                <a:lnTo>
                  <a:pt x="47726" y="0"/>
                </a:lnTo>
                <a:close/>
              </a:path>
              <a:path w="95885" h="148589">
                <a:moveTo>
                  <a:pt x="83083" y="17665"/>
                </a:moveTo>
                <a:lnTo>
                  <a:pt x="53035" y="17665"/>
                </a:lnTo>
                <a:lnTo>
                  <a:pt x="60096" y="19443"/>
                </a:lnTo>
                <a:lnTo>
                  <a:pt x="68935" y="28270"/>
                </a:lnTo>
                <a:lnTo>
                  <a:pt x="72478" y="38874"/>
                </a:lnTo>
                <a:lnTo>
                  <a:pt x="76009" y="53022"/>
                </a:lnTo>
                <a:lnTo>
                  <a:pt x="76009" y="95440"/>
                </a:lnTo>
                <a:lnTo>
                  <a:pt x="54800" y="129019"/>
                </a:lnTo>
                <a:lnTo>
                  <a:pt x="47726" y="130784"/>
                </a:lnTo>
                <a:lnTo>
                  <a:pt x="83433" y="130784"/>
                </a:lnTo>
                <a:lnTo>
                  <a:pt x="86613" y="125488"/>
                </a:lnTo>
                <a:lnTo>
                  <a:pt x="90144" y="116649"/>
                </a:lnTo>
                <a:lnTo>
                  <a:pt x="93687" y="97205"/>
                </a:lnTo>
                <a:lnTo>
                  <a:pt x="95453" y="74231"/>
                </a:lnTo>
                <a:lnTo>
                  <a:pt x="93687" y="54787"/>
                </a:lnTo>
                <a:lnTo>
                  <a:pt x="91909" y="40652"/>
                </a:lnTo>
                <a:lnTo>
                  <a:pt x="88379" y="28270"/>
                </a:lnTo>
                <a:lnTo>
                  <a:pt x="83083" y="1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3812" y="4531345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0" y="74233"/>
                </a:moveTo>
                <a:lnTo>
                  <a:pt x="1767" y="51256"/>
                </a:lnTo>
                <a:lnTo>
                  <a:pt x="5302" y="31814"/>
                </a:lnTo>
                <a:lnTo>
                  <a:pt x="10604" y="22977"/>
                </a:lnTo>
                <a:lnTo>
                  <a:pt x="15907" y="14139"/>
                </a:lnTo>
                <a:lnTo>
                  <a:pt x="21209" y="8837"/>
                </a:lnTo>
                <a:lnTo>
                  <a:pt x="28279" y="3534"/>
                </a:lnTo>
                <a:lnTo>
                  <a:pt x="37116" y="1767"/>
                </a:lnTo>
                <a:lnTo>
                  <a:pt x="47721" y="0"/>
                </a:lnTo>
                <a:lnTo>
                  <a:pt x="58326" y="1767"/>
                </a:lnTo>
                <a:lnTo>
                  <a:pt x="68931" y="5302"/>
                </a:lnTo>
                <a:lnTo>
                  <a:pt x="74233" y="8837"/>
                </a:lnTo>
                <a:lnTo>
                  <a:pt x="79536" y="12372"/>
                </a:lnTo>
                <a:lnTo>
                  <a:pt x="93676" y="54791"/>
                </a:lnTo>
                <a:lnTo>
                  <a:pt x="95443" y="74233"/>
                </a:lnTo>
                <a:lnTo>
                  <a:pt x="93676" y="97210"/>
                </a:lnTo>
                <a:lnTo>
                  <a:pt x="90141" y="116653"/>
                </a:lnTo>
                <a:lnTo>
                  <a:pt x="86606" y="125490"/>
                </a:lnTo>
                <a:lnTo>
                  <a:pt x="81303" y="134327"/>
                </a:lnTo>
                <a:lnTo>
                  <a:pt x="74233" y="139630"/>
                </a:lnTo>
                <a:lnTo>
                  <a:pt x="67163" y="144932"/>
                </a:lnTo>
                <a:lnTo>
                  <a:pt x="58326" y="146700"/>
                </a:lnTo>
                <a:lnTo>
                  <a:pt x="47721" y="148467"/>
                </a:lnTo>
                <a:lnTo>
                  <a:pt x="28279" y="144932"/>
                </a:lnTo>
                <a:lnTo>
                  <a:pt x="14139" y="134327"/>
                </a:lnTo>
                <a:lnTo>
                  <a:pt x="7069" y="118420"/>
                </a:lnTo>
                <a:lnTo>
                  <a:pt x="1767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83254" y="4549019"/>
            <a:ext cx="57150" cy="113664"/>
          </a:xfrm>
          <a:custGeom>
            <a:avLst/>
            <a:gdLst/>
            <a:ahLst/>
            <a:cxnLst/>
            <a:rect l="l" t="t" r="r" b="b"/>
            <a:pathLst>
              <a:path w="57150" h="113664">
                <a:moveTo>
                  <a:pt x="0" y="56559"/>
                </a:moveTo>
                <a:lnTo>
                  <a:pt x="0" y="77768"/>
                </a:lnTo>
                <a:lnTo>
                  <a:pt x="3534" y="91908"/>
                </a:lnTo>
                <a:lnTo>
                  <a:pt x="8837" y="102513"/>
                </a:lnTo>
                <a:lnTo>
                  <a:pt x="14139" y="107815"/>
                </a:lnTo>
                <a:lnTo>
                  <a:pt x="21209" y="111350"/>
                </a:lnTo>
                <a:lnTo>
                  <a:pt x="28279" y="113118"/>
                </a:lnTo>
                <a:lnTo>
                  <a:pt x="35349" y="111350"/>
                </a:lnTo>
                <a:lnTo>
                  <a:pt x="42419" y="107815"/>
                </a:lnTo>
                <a:lnTo>
                  <a:pt x="49489" y="102513"/>
                </a:lnTo>
                <a:lnTo>
                  <a:pt x="53024" y="91908"/>
                </a:lnTo>
                <a:lnTo>
                  <a:pt x="56559" y="77768"/>
                </a:lnTo>
                <a:lnTo>
                  <a:pt x="56559" y="56559"/>
                </a:lnTo>
                <a:lnTo>
                  <a:pt x="56559" y="35349"/>
                </a:lnTo>
                <a:lnTo>
                  <a:pt x="53024" y="21209"/>
                </a:lnTo>
                <a:lnTo>
                  <a:pt x="49489" y="10604"/>
                </a:lnTo>
                <a:lnTo>
                  <a:pt x="44186" y="5302"/>
                </a:lnTo>
                <a:lnTo>
                  <a:pt x="40651" y="1767"/>
                </a:lnTo>
                <a:lnTo>
                  <a:pt x="33581" y="0"/>
                </a:lnTo>
                <a:lnTo>
                  <a:pt x="28279" y="0"/>
                </a:lnTo>
                <a:lnTo>
                  <a:pt x="21209" y="0"/>
                </a:lnTo>
                <a:lnTo>
                  <a:pt x="14139" y="3534"/>
                </a:lnTo>
                <a:lnTo>
                  <a:pt x="8837" y="8837"/>
                </a:lnTo>
                <a:lnTo>
                  <a:pt x="3534" y="19442"/>
                </a:lnTo>
                <a:lnTo>
                  <a:pt x="0" y="35349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88486" y="4356367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256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88486" y="1418831"/>
            <a:ext cx="0" cy="5143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0"/>
                </a:moveTo>
                <a:lnTo>
                  <a:pt x="0" y="51256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93705" y="4305110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102513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93705" y="1418831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513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75277" y="4531334"/>
            <a:ext cx="53340" cy="146685"/>
          </a:xfrm>
          <a:custGeom>
            <a:avLst/>
            <a:gdLst/>
            <a:ahLst/>
            <a:cxnLst/>
            <a:rect l="l" t="t" r="r" b="b"/>
            <a:pathLst>
              <a:path w="53339" h="146685">
                <a:moveTo>
                  <a:pt x="53022" y="31813"/>
                </a:moveTo>
                <a:lnTo>
                  <a:pt x="33591" y="31813"/>
                </a:lnTo>
                <a:lnTo>
                  <a:pt x="33591" y="146697"/>
                </a:lnTo>
                <a:lnTo>
                  <a:pt x="53022" y="146697"/>
                </a:lnTo>
                <a:lnTo>
                  <a:pt x="53022" y="31813"/>
                </a:lnTo>
                <a:close/>
              </a:path>
              <a:path w="53339" h="146685">
                <a:moveTo>
                  <a:pt x="53022" y="0"/>
                </a:moveTo>
                <a:lnTo>
                  <a:pt x="40652" y="0"/>
                </a:lnTo>
                <a:lnTo>
                  <a:pt x="35356" y="10604"/>
                </a:lnTo>
                <a:lnTo>
                  <a:pt x="14147" y="28282"/>
                </a:lnTo>
                <a:lnTo>
                  <a:pt x="0" y="37122"/>
                </a:lnTo>
                <a:lnTo>
                  <a:pt x="0" y="53022"/>
                </a:lnTo>
                <a:lnTo>
                  <a:pt x="8839" y="49491"/>
                </a:lnTo>
                <a:lnTo>
                  <a:pt x="26517" y="38887"/>
                </a:lnTo>
                <a:lnTo>
                  <a:pt x="33591" y="31813"/>
                </a:lnTo>
                <a:lnTo>
                  <a:pt x="53022" y="31813"/>
                </a:lnTo>
                <a:lnTo>
                  <a:pt x="5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75275" y="4531344"/>
            <a:ext cx="53340" cy="147320"/>
          </a:xfrm>
          <a:custGeom>
            <a:avLst/>
            <a:gdLst/>
            <a:ahLst/>
            <a:cxnLst/>
            <a:rect l="l" t="t" r="r" b="b"/>
            <a:pathLst>
              <a:path w="53339" h="147320">
                <a:moveTo>
                  <a:pt x="53024" y="146700"/>
                </a:moveTo>
                <a:lnTo>
                  <a:pt x="33581" y="146700"/>
                </a:lnTo>
                <a:lnTo>
                  <a:pt x="33581" y="31814"/>
                </a:lnTo>
                <a:lnTo>
                  <a:pt x="26512" y="38884"/>
                </a:lnTo>
                <a:lnTo>
                  <a:pt x="17674" y="44186"/>
                </a:lnTo>
                <a:lnTo>
                  <a:pt x="8837" y="49489"/>
                </a:lnTo>
                <a:lnTo>
                  <a:pt x="0" y="53024"/>
                </a:lnTo>
                <a:lnTo>
                  <a:pt x="0" y="37116"/>
                </a:lnTo>
                <a:lnTo>
                  <a:pt x="14139" y="28279"/>
                </a:lnTo>
                <a:lnTo>
                  <a:pt x="24744" y="19442"/>
                </a:lnTo>
                <a:lnTo>
                  <a:pt x="35349" y="10604"/>
                </a:lnTo>
                <a:lnTo>
                  <a:pt x="40651" y="0"/>
                </a:lnTo>
                <a:lnTo>
                  <a:pt x="53024" y="0"/>
                </a:lnTo>
                <a:lnTo>
                  <a:pt x="53024" y="1467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74261" y="4531334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47713" y="0"/>
                </a:moveTo>
                <a:lnTo>
                  <a:pt x="37109" y="1765"/>
                </a:lnTo>
                <a:lnTo>
                  <a:pt x="28282" y="3543"/>
                </a:lnTo>
                <a:lnTo>
                  <a:pt x="14135" y="14147"/>
                </a:lnTo>
                <a:lnTo>
                  <a:pt x="10604" y="22974"/>
                </a:lnTo>
                <a:lnTo>
                  <a:pt x="5295" y="31813"/>
                </a:lnTo>
                <a:lnTo>
                  <a:pt x="1765" y="51257"/>
                </a:lnTo>
                <a:lnTo>
                  <a:pt x="0" y="74231"/>
                </a:lnTo>
                <a:lnTo>
                  <a:pt x="1765" y="98983"/>
                </a:lnTo>
                <a:lnTo>
                  <a:pt x="7061" y="118427"/>
                </a:lnTo>
                <a:lnTo>
                  <a:pt x="14135" y="134327"/>
                </a:lnTo>
                <a:lnTo>
                  <a:pt x="28282" y="144932"/>
                </a:lnTo>
                <a:lnTo>
                  <a:pt x="47713" y="148475"/>
                </a:lnTo>
                <a:lnTo>
                  <a:pt x="58318" y="146697"/>
                </a:lnTo>
                <a:lnTo>
                  <a:pt x="67157" y="144932"/>
                </a:lnTo>
                <a:lnTo>
                  <a:pt x="81305" y="134327"/>
                </a:lnTo>
                <a:lnTo>
                  <a:pt x="83420" y="130797"/>
                </a:lnTo>
                <a:lnTo>
                  <a:pt x="47713" y="130797"/>
                </a:lnTo>
                <a:lnTo>
                  <a:pt x="40652" y="129031"/>
                </a:lnTo>
                <a:lnTo>
                  <a:pt x="33578" y="125488"/>
                </a:lnTo>
                <a:lnTo>
                  <a:pt x="28282" y="120192"/>
                </a:lnTo>
                <a:lnTo>
                  <a:pt x="22974" y="109588"/>
                </a:lnTo>
                <a:lnTo>
                  <a:pt x="19443" y="95440"/>
                </a:lnTo>
                <a:lnTo>
                  <a:pt x="19443" y="53022"/>
                </a:lnTo>
                <a:lnTo>
                  <a:pt x="22974" y="37122"/>
                </a:lnTo>
                <a:lnTo>
                  <a:pt x="28282" y="26517"/>
                </a:lnTo>
                <a:lnTo>
                  <a:pt x="33578" y="21208"/>
                </a:lnTo>
                <a:lnTo>
                  <a:pt x="40652" y="17678"/>
                </a:lnTo>
                <a:lnTo>
                  <a:pt x="83070" y="17678"/>
                </a:lnTo>
                <a:lnTo>
                  <a:pt x="79527" y="12369"/>
                </a:lnTo>
                <a:lnTo>
                  <a:pt x="68922" y="5308"/>
                </a:lnTo>
                <a:lnTo>
                  <a:pt x="58318" y="1765"/>
                </a:lnTo>
                <a:lnTo>
                  <a:pt x="47713" y="0"/>
                </a:lnTo>
                <a:close/>
              </a:path>
              <a:path w="95885" h="148589">
                <a:moveTo>
                  <a:pt x="83070" y="17678"/>
                </a:moveTo>
                <a:lnTo>
                  <a:pt x="53022" y="17678"/>
                </a:lnTo>
                <a:lnTo>
                  <a:pt x="58318" y="19443"/>
                </a:lnTo>
                <a:lnTo>
                  <a:pt x="63626" y="22974"/>
                </a:lnTo>
                <a:lnTo>
                  <a:pt x="68922" y="28282"/>
                </a:lnTo>
                <a:lnTo>
                  <a:pt x="72466" y="38887"/>
                </a:lnTo>
                <a:lnTo>
                  <a:pt x="75996" y="53022"/>
                </a:lnTo>
                <a:lnTo>
                  <a:pt x="75996" y="95440"/>
                </a:lnTo>
                <a:lnTo>
                  <a:pt x="54787" y="129031"/>
                </a:lnTo>
                <a:lnTo>
                  <a:pt x="47713" y="130797"/>
                </a:lnTo>
                <a:lnTo>
                  <a:pt x="83420" y="130797"/>
                </a:lnTo>
                <a:lnTo>
                  <a:pt x="86601" y="125488"/>
                </a:lnTo>
                <a:lnTo>
                  <a:pt x="90131" y="116662"/>
                </a:lnTo>
                <a:lnTo>
                  <a:pt x="93675" y="97218"/>
                </a:lnTo>
                <a:lnTo>
                  <a:pt x="95440" y="74231"/>
                </a:lnTo>
                <a:lnTo>
                  <a:pt x="93675" y="54787"/>
                </a:lnTo>
                <a:lnTo>
                  <a:pt x="91909" y="40652"/>
                </a:lnTo>
                <a:lnTo>
                  <a:pt x="88366" y="28282"/>
                </a:lnTo>
                <a:lnTo>
                  <a:pt x="83070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74261" y="4531332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0" y="74233"/>
                </a:moveTo>
                <a:lnTo>
                  <a:pt x="1767" y="51256"/>
                </a:lnTo>
                <a:lnTo>
                  <a:pt x="5302" y="31814"/>
                </a:lnTo>
                <a:lnTo>
                  <a:pt x="10604" y="22977"/>
                </a:lnTo>
                <a:lnTo>
                  <a:pt x="14139" y="14139"/>
                </a:lnTo>
                <a:lnTo>
                  <a:pt x="21209" y="8837"/>
                </a:lnTo>
                <a:lnTo>
                  <a:pt x="28279" y="3534"/>
                </a:lnTo>
                <a:lnTo>
                  <a:pt x="37116" y="1767"/>
                </a:lnTo>
                <a:lnTo>
                  <a:pt x="47721" y="0"/>
                </a:lnTo>
                <a:lnTo>
                  <a:pt x="58326" y="1767"/>
                </a:lnTo>
                <a:lnTo>
                  <a:pt x="68931" y="5302"/>
                </a:lnTo>
                <a:lnTo>
                  <a:pt x="74233" y="8837"/>
                </a:lnTo>
                <a:lnTo>
                  <a:pt x="79536" y="12372"/>
                </a:lnTo>
                <a:lnTo>
                  <a:pt x="93676" y="54791"/>
                </a:lnTo>
                <a:lnTo>
                  <a:pt x="95443" y="74233"/>
                </a:lnTo>
                <a:lnTo>
                  <a:pt x="93676" y="97210"/>
                </a:lnTo>
                <a:lnTo>
                  <a:pt x="90141" y="116653"/>
                </a:lnTo>
                <a:lnTo>
                  <a:pt x="86606" y="125490"/>
                </a:lnTo>
                <a:lnTo>
                  <a:pt x="81303" y="134327"/>
                </a:lnTo>
                <a:lnTo>
                  <a:pt x="74233" y="139630"/>
                </a:lnTo>
                <a:lnTo>
                  <a:pt x="67163" y="144932"/>
                </a:lnTo>
                <a:lnTo>
                  <a:pt x="58326" y="146700"/>
                </a:lnTo>
                <a:lnTo>
                  <a:pt x="47721" y="148467"/>
                </a:lnTo>
                <a:lnTo>
                  <a:pt x="28279" y="144932"/>
                </a:lnTo>
                <a:lnTo>
                  <a:pt x="14139" y="134327"/>
                </a:lnTo>
                <a:lnTo>
                  <a:pt x="7069" y="118420"/>
                </a:lnTo>
                <a:lnTo>
                  <a:pt x="1767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93703" y="4549006"/>
            <a:ext cx="57150" cy="113664"/>
          </a:xfrm>
          <a:custGeom>
            <a:avLst/>
            <a:gdLst/>
            <a:ahLst/>
            <a:cxnLst/>
            <a:rect l="l" t="t" r="r" b="b"/>
            <a:pathLst>
              <a:path w="57150" h="113664">
                <a:moveTo>
                  <a:pt x="0" y="56559"/>
                </a:moveTo>
                <a:lnTo>
                  <a:pt x="0" y="77768"/>
                </a:lnTo>
                <a:lnTo>
                  <a:pt x="3534" y="91908"/>
                </a:lnTo>
                <a:lnTo>
                  <a:pt x="8837" y="102513"/>
                </a:lnTo>
                <a:lnTo>
                  <a:pt x="14139" y="107815"/>
                </a:lnTo>
                <a:lnTo>
                  <a:pt x="21209" y="111350"/>
                </a:lnTo>
                <a:lnTo>
                  <a:pt x="28279" y="113118"/>
                </a:lnTo>
                <a:lnTo>
                  <a:pt x="35349" y="111350"/>
                </a:lnTo>
                <a:lnTo>
                  <a:pt x="42419" y="107815"/>
                </a:lnTo>
                <a:lnTo>
                  <a:pt x="47721" y="102513"/>
                </a:lnTo>
                <a:lnTo>
                  <a:pt x="53024" y="91908"/>
                </a:lnTo>
                <a:lnTo>
                  <a:pt x="56559" y="77768"/>
                </a:lnTo>
                <a:lnTo>
                  <a:pt x="56559" y="56559"/>
                </a:lnTo>
                <a:lnTo>
                  <a:pt x="56559" y="35349"/>
                </a:lnTo>
                <a:lnTo>
                  <a:pt x="33581" y="0"/>
                </a:lnTo>
                <a:lnTo>
                  <a:pt x="28279" y="0"/>
                </a:lnTo>
                <a:lnTo>
                  <a:pt x="21209" y="0"/>
                </a:lnTo>
                <a:lnTo>
                  <a:pt x="14139" y="3534"/>
                </a:lnTo>
                <a:lnTo>
                  <a:pt x="8837" y="8837"/>
                </a:lnTo>
                <a:lnTo>
                  <a:pt x="3534" y="19442"/>
                </a:lnTo>
                <a:lnTo>
                  <a:pt x="0" y="35349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85602" y="4531334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47726" y="0"/>
                </a:moveTo>
                <a:lnTo>
                  <a:pt x="5308" y="31813"/>
                </a:lnTo>
                <a:lnTo>
                  <a:pt x="0" y="74231"/>
                </a:lnTo>
                <a:lnTo>
                  <a:pt x="1777" y="98983"/>
                </a:lnTo>
                <a:lnTo>
                  <a:pt x="7073" y="118427"/>
                </a:lnTo>
                <a:lnTo>
                  <a:pt x="15913" y="134327"/>
                </a:lnTo>
                <a:lnTo>
                  <a:pt x="30048" y="144932"/>
                </a:lnTo>
                <a:lnTo>
                  <a:pt x="47726" y="148475"/>
                </a:lnTo>
                <a:lnTo>
                  <a:pt x="58331" y="146697"/>
                </a:lnTo>
                <a:lnTo>
                  <a:pt x="67170" y="144932"/>
                </a:lnTo>
                <a:lnTo>
                  <a:pt x="81305" y="134327"/>
                </a:lnTo>
                <a:lnTo>
                  <a:pt x="83425" y="130797"/>
                </a:lnTo>
                <a:lnTo>
                  <a:pt x="47726" y="130797"/>
                </a:lnTo>
                <a:lnTo>
                  <a:pt x="40652" y="129031"/>
                </a:lnTo>
                <a:lnTo>
                  <a:pt x="21221" y="95440"/>
                </a:lnTo>
                <a:lnTo>
                  <a:pt x="19443" y="74231"/>
                </a:lnTo>
                <a:lnTo>
                  <a:pt x="21221" y="53022"/>
                </a:lnTo>
                <a:lnTo>
                  <a:pt x="22987" y="37122"/>
                </a:lnTo>
                <a:lnTo>
                  <a:pt x="28282" y="26517"/>
                </a:lnTo>
                <a:lnTo>
                  <a:pt x="33591" y="21208"/>
                </a:lnTo>
                <a:lnTo>
                  <a:pt x="40652" y="17678"/>
                </a:lnTo>
                <a:lnTo>
                  <a:pt x="83083" y="17678"/>
                </a:lnTo>
                <a:lnTo>
                  <a:pt x="79540" y="12369"/>
                </a:lnTo>
                <a:lnTo>
                  <a:pt x="68935" y="5308"/>
                </a:lnTo>
                <a:lnTo>
                  <a:pt x="60096" y="1765"/>
                </a:lnTo>
                <a:lnTo>
                  <a:pt x="47726" y="0"/>
                </a:lnTo>
                <a:close/>
              </a:path>
              <a:path w="95885" h="148589">
                <a:moveTo>
                  <a:pt x="83083" y="17678"/>
                </a:moveTo>
                <a:lnTo>
                  <a:pt x="54800" y="17678"/>
                </a:lnTo>
                <a:lnTo>
                  <a:pt x="60096" y="19443"/>
                </a:lnTo>
                <a:lnTo>
                  <a:pt x="68935" y="28282"/>
                </a:lnTo>
                <a:lnTo>
                  <a:pt x="72478" y="38887"/>
                </a:lnTo>
                <a:lnTo>
                  <a:pt x="76009" y="53022"/>
                </a:lnTo>
                <a:lnTo>
                  <a:pt x="76009" y="95440"/>
                </a:lnTo>
                <a:lnTo>
                  <a:pt x="56565" y="129031"/>
                </a:lnTo>
                <a:lnTo>
                  <a:pt x="47726" y="130797"/>
                </a:lnTo>
                <a:lnTo>
                  <a:pt x="83425" y="130797"/>
                </a:lnTo>
                <a:lnTo>
                  <a:pt x="86613" y="125488"/>
                </a:lnTo>
                <a:lnTo>
                  <a:pt x="90144" y="116649"/>
                </a:lnTo>
                <a:lnTo>
                  <a:pt x="93687" y="97218"/>
                </a:lnTo>
                <a:lnTo>
                  <a:pt x="95453" y="74231"/>
                </a:lnTo>
                <a:lnTo>
                  <a:pt x="95453" y="54787"/>
                </a:lnTo>
                <a:lnTo>
                  <a:pt x="91909" y="40652"/>
                </a:lnTo>
                <a:lnTo>
                  <a:pt x="88379" y="28282"/>
                </a:lnTo>
                <a:lnTo>
                  <a:pt x="83083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85615" y="4531332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0" y="74233"/>
                </a:moveTo>
                <a:lnTo>
                  <a:pt x="1767" y="51256"/>
                </a:lnTo>
                <a:lnTo>
                  <a:pt x="5302" y="31814"/>
                </a:lnTo>
                <a:lnTo>
                  <a:pt x="10604" y="22977"/>
                </a:lnTo>
                <a:lnTo>
                  <a:pt x="15907" y="14139"/>
                </a:lnTo>
                <a:lnTo>
                  <a:pt x="21209" y="8837"/>
                </a:lnTo>
                <a:lnTo>
                  <a:pt x="30047" y="3534"/>
                </a:lnTo>
                <a:lnTo>
                  <a:pt x="38884" y="1767"/>
                </a:lnTo>
                <a:lnTo>
                  <a:pt x="47721" y="0"/>
                </a:lnTo>
                <a:lnTo>
                  <a:pt x="60094" y="1767"/>
                </a:lnTo>
                <a:lnTo>
                  <a:pt x="68931" y="5302"/>
                </a:lnTo>
                <a:lnTo>
                  <a:pt x="74233" y="8837"/>
                </a:lnTo>
                <a:lnTo>
                  <a:pt x="79536" y="12372"/>
                </a:lnTo>
                <a:lnTo>
                  <a:pt x="83071" y="17674"/>
                </a:lnTo>
                <a:lnTo>
                  <a:pt x="88373" y="28279"/>
                </a:lnTo>
                <a:lnTo>
                  <a:pt x="91908" y="40651"/>
                </a:lnTo>
                <a:lnTo>
                  <a:pt x="95443" y="54791"/>
                </a:lnTo>
                <a:lnTo>
                  <a:pt x="95443" y="74233"/>
                </a:lnTo>
                <a:lnTo>
                  <a:pt x="90141" y="116653"/>
                </a:lnTo>
                <a:lnTo>
                  <a:pt x="74233" y="139630"/>
                </a:lnTo>
                <a:lnTo>
                  <a:pt x="67163" y="144932"/>
                </a:lnTo>
                <a:lnTo>
                  <a:pt x="58326" y="146700"/>
                </a:lnTo>
                <a:lnTo>
                  <a:pt x="47721" y="148467"/>
                </a:lnTo>
                <a:lnTo>
                  <a:pt x="30047" y="144932"/>
                </a:lnTo>
                <a:lnTo>
                  <a:pt x="15907" y="134327"/>
                </a:lnTo>
                <a:lnTo>
                  <a:pt x="7069" y="118420"/>
                </a:lnTo>
                <a:lnTo>
                  <a:pt x="1767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05057" y="4549006"/>
            <a:ext cx="57150" cy="113664"/>
          </a:xfrm>
          <a:custGeom>
            <a:avLst/>
            <a:gdLst/>
            <a:ahLst/>
            <a:cxnLst/>
            <a:rect l="l" t="t" r="r" b="b"/>
            <a:pathLst>
              <a:path w="57150" h="113664">
                <a:moveTo>
                  <a:pt x="0" y="56559"/>
                </a:moveTo>
                <a:lnTo>
                  <a:pt x="8837" y="102513"/>
                </a:lnTo>
                <a:lnTo>
                  <a:pt x="28279" y="113118"/>
                </a:lnTo>
                <a:lnTo>
                  <a:pt x="37116" y="111350"/>
                </a:lnTo>
                <a:lnTo>
                  <a:pt x="42419" y="107815"/>
                </a:lnTo>
                <a:lnTo>
                  <a:pt x="49489" y="102513"/>
                </a:lnTo>
                <a:lnTo>
                  <a:pt x="53024" y="91908"/>
                </a:lnTo>
                <a:lnTo>
                  <a:pt x="56559" y="77768"/>
                </a:lnTo>
                <a:lnTo>
                  <a:pt x="56559" y="56559"/>
                </a:lnTo>
                <a:lnTo>
                  <a:pt x="56559" y="35349"/>
                </a:lnTo>
                <a:lnTo>
                  <a:pt x="53024" y="21209"/>
                </a:lnTo>
                <a:lnTo>
                  <a:pt x="49489" y="10604"/>
                </a:lnTo>
                <a:lnTo>
                  <a:pt x="44186" y="5302"/>
                </a:lnTo>
                <a:lnTo>
                  <a:pt x="40651" y="1767"/>
                </a:lnTo>
                <a:lnTo>
                  <a:pt x="35349" y="0"/>
                </a:lnTo>
                <a:lnTo>
                  <a:pt x="28279" y="0"/>
                </a:lnTo>
                <a:lnTo>
                  <a:pt x="21209" y="0"/>
                </a:lnTo>
                <a:lnTo>
                  <a:pt x="14139" y="3534"/>
                </a:lnTo>
                <a:lnTo>
                  <a:pt x="8837" y="8837"/>
                </a:lnTo>
                <a:lnTo>
                  <a:pt x="3534" y="19442"/>
                </a:lnTo>
                <a:lnTo>
                  <a:pt x="1767" y="35349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98923" y="4356354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256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98923" y="1418818"/>
            <a:ext cx="0" cy="5143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0"/>
                </a:moveTo>
                <a:lnTo>
                  <a:pt x="0" y="51256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04141" y="4305097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102513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04141" y="1418818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513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71579" y="4531334"/>
            <a:ext cx="95885" cy="146685"/>
          </a:xfrm>
          <a:custGeom>
            <a:avLst/>
            <a:gdLst/>
            <a:ahLst/>
            <a:cxnLst/>
            <a:rect l="l" t="t" r="r" b="b"/>
            <a:pathLst>
              <a:path w="95885" h="146685">
                <a:moveTo>
                  <a:pt x="85098" y="17678"/>
                </a:moveTo>
                <a:lnTo>
                  <a:pt x="54787" y="17678"/>
                </a:lnTo>
                <a:lnTo>
                  <a:pt x="61861" y="19443"/>
                </a:lnTo>
                <a:lnTo>
                  <a:pt x="70700" y="28282"/>
                </a:lnTo>
                <a:lnTo>
                  <a:pt x="72466" y="33578"/>
                </a:lnTo>
                <a:lnTo>
                  <a:pt x="74231" y="40652"/>
                </a:lnTo>
                <a:lnTo>
                  <a:pt x="70700" y="54787"/>
                </a:lnTo>
                <a:lnTo>
                  <a:pt x="67170" y="60096"/>
                </a:lnTo>
                <a:lnTo>
                  <a:pt x="54787" y="74231"/>
                </a:lnTo>
                <a:lnTo>
                  <a:pt x="35356" y="91909"/>
                </a:lnTo>
                <a:lnTo>
                  <a:pt x="26517" y="98971"/>
                </a:lnTo>
                <a:lnTo>
                  <a:pt x="12369" y="113118"/>
                </a:lnTo>
                <a:lnTo>
                  <a:pt x="7073" y="121958"/>
                </a:lnTo>
                <a:lnTo>
                  <a:pt x="1765" y="132562"/>
                </a:lnTo>
                <a:lnTo>
                  <a:pt x="0" y="139623"/>
                </a:lnTo>
                <a:lnTo>
                  <a:pt x="0" y="146697"/>
                </a:lnTo>
                <a:lnTo>
                  <a:pt x="95440" y="146697"/>
                </a:lnTo>
                <a:lnTo>
                  <a:pt x="95440" y="127254"/>
                </a:lnTo>
                <a:lnTo>
                  <a:pt x="24752" y="127254"/>
                </a:lnTo>
                <a:lnTo>
                  <a:pt x="31813" y="118414"/>
                </a:lnTo>
                <a:lnTo>
                  <a:pt x="35356" y="114884"/>
                </a:lnTo>
                <a:lnTo>
                  <a:pt x="40652" y="111353"/>
                </a:lnTo>
                <a:lnTo>
                  <a:pt x="45961" y="106044"/>
                </a:lnTo>
                <a:lnTo>
                  <a:pt x="53022" y="100749"/>
                </a:lnTo>
                <a:lnTo>
                  <a:pt x="61861" y="91909"/>
                </a:lnTo>
                <a:lnTo>
                  <a:pt x="68935" y="86601"/>
                </a:lnTo>
                <a:lnTo>
                  <a:pt x="74231" y="79540"/>
                </a:lnTo>
                <a:lnTo>
                  <a:pt x="79540" y="74231"/>
                </a:lnTo>
                <a:lnTo>
                  <a:pt x="90144" y="56553"/>
                </a:lnTo>
                <a:lnTo>
                  <a:pt x="91909" y="49491"/>
                </a:lnTo>
                <a:lnTo>
                  <a:pt x="93675" y="40652"/>
                </a:lnTo>
                <a:lnTo>
                  <a:pt x="90144" y="24739"/>
                </a:lnTo>
                <a:lnTo>
                  <a:pt x="85098" y="17678"/>
                </a:lnTo>
                <a:close/>
              </a:path>
              <a:path w="95885" h="146685">
                <a:moveTo>
                  <a:pt x="49491" y="0"/>
                </a:moveTo>
                <a:lnTo>
                  <a:pt x="30048" y="3530"/>
                </a:lnTo>
                <a:lnTo>
                  <a:pt x="15913" y="10604"/>
                </a:lnTo>
                <a:lnTo>
                  <a:pt x="7073" y="22974"/>
                </a:lnTo>
                <a:lnTo>
                  <a:pt x="1765" y="40652"/>
                </a:lnTo>
                <a:lnTo>
                  <a:pt x="21209" y="42418"/>
                </a:lnTo>
                <a:lnTo>
                  <a:pt x="24752" y="28282"/>
                </a:lnTo>
                <a:lnTo>
                  <a:pt x="33578" y="19443"/>
                </a:lnTo>
                <a:lnTo>
                  <a:pt x="40652" y="17678"/>
                </a:lnTo>
                <a:lnTo>
                  <a:pt x="85098" y="17678"/>
                </a:lnTo>
                <a:lnTo>
                  <a:pt x="81305" y="12369"/>
                </a:lnTo>
                <a:lnTo>
                  <a:pt x="67170" y="3530"/>
                </a:lnTo>
                <a:lnTo>
                  <a:pt x="49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71576" y="4531330"/>
            <a:ext cx="95885" cy="147320"/>
          </a:xfrm>
          <a:custGeom>
            <a:avLst/>
            <a:gdLst/>
            <a:ahLst/>
            <a:cxnLst/>
            <a:rect l="l" t="t" r="r" b="b"/>
            <a:pathLst>
              <a:path w="95885" h="147320">
                <a:moveTo>
                  <a:pt x="95443" y="127257"/>
                </a:moveTo>
                <a:lnTo>
                  <a:pt x="95443" y="146700"/>
                </a:lnTo>
                <a:lnTo>
                  <a:pt x="0" y="146700"/>
                </a:lnTo>
                <a:lnTo>
                  <a:pt x="0" y="139630"/>
                </a:lnTo>
                <a:lnTo>
                  <a:pt x="1767" y="132560"/>
                </a:lnTo>
                <a:lnTo>
                  <a:pt x="7069" y="121955"/>
                </a:lnTo>
                <a:lnTo>
                  <a:pt x="12372" y="113118"/>
                </a:lnTo>
                <a:lnTo>
                  <a:pt x="19442" y="106048"/>
                </a:lnTo>
                <a:lnTo>
                  <a:pt x="26512" y="98978"/>
                </a:lnTo>
                <a:lnTo>
                  <a:pt x="67163" y="60094"/>
                </a:lnTo>
                <a:lnTo>
                  <a:pt x="72466" y="47721"/>
                </a:lnTo>
                <a:lnTo>
                  <a:pt x="74233" y="40651"/>
                </a:lnTo>
                <a:lnTo>
                  <a:pt x="72466" y="33581"/>
                </a:lnTo>
                <a:lnTo>
                  <a:pt x="70698" y="28279"/>
                </a:lnTo>
                <a:lnTo>
                  <a:pt x="67163" y="24744"/>
                </a:lnTo>
                <a:lnTo>
                  <a:pt x="61861" y="19442"/>
                </a:lnTo>
                <a:lnTo>
                  <a:pt x="54791" y="17674"/>
                </a:lnTo>
                <a:lnTo>
                  <a:pt x="47721" y="17674"/>
                </a:lnTo>
                <a:lnTo>
                  <a:pt x="40651" y="17674"/>
                </a:lnTo>
                <a:lnTo>
                  <a:pt x="33581" y="19442"/>
                </a:lnTo>
                <a:lnTo>
                  <a:pt x="28279" y="24744"/>
                </a:lnTo>
                <a:lnTo>
                  <a:pt x="24744" y="28279"/>
                </a:lnTo>
                <a:lnTo>
                  <a:pt x="22977" y="35349"/>
                </a:lnTo>
                <a:lnTo>
                  <a:pt x="21209" y="42419"/>
                </a:lnTo>
                <a:lnTo>
                  <a:pt x="1767" y="40651"/>
                </a:lnTo>
                <a:lnTo>
                  <a:pt x="7069" y="22977"/>
                </a:lnTo>
                <a:lnTo>
                  <a:pt x="15907" y="10604"/>
                </a:lnTo>
                <a:lnTo>
                  <a:pt x="30047" y="3534"/>
                </a:lnTo>
                <a:lnTo>
                  <a:pt x="49489" y="0"/>
                </a:lnTo>
                <a:lnTo>
                  <a:pt x="67163" y="3534"/>
                </a:lnTo>
                <a:lnTo>
                  <a:pt x="81303" y="12372"/>
                </a:lnTo>
                <a:lnTo>
                  <a:pt x="90141" y="24744"/>
                </a:lnTo>
                <a:lnTo>
                  <a:pt x="93676" y="40651"/>
                </a:lnTo>
                <a:lnTo>
                  <a:pt x="91908" y="49489"/>
                </a:lnTo>
                <a:lnTo>
                  <a:pt x="90141" y="56559"/>
                </a:lnTo>
                <a:lnTo>
                  <a:pt x="84838" y="65396"/>
                </a:lnTo>
                <a:lnTo>
                  <a:pt x="79536" y="74233"/>
                </a:lnTo>
                <a:lnTo>
                  <a:pt x="74233" y="79536"/>
                </a:lnTo>
                <a:lnTo>
                  <a:pt x="68931" y="86606"/>
                </a:lnTo>
                <a:lnTo>
                  <a:pt x="61861" y="91908"/>
                </a:lnTo>
                <a:lnTo>
                  <a:pt x="53024" y="100745"/>
                </a:lnTo>
                <a:lnTo>
                  <a:pt x="45954" y="106048"/>
                </a:lnTo>
                <a:lnTo>
                  <a:pt x="40651" y="111350"/>
                </a:lnTo>
                <a:lnTo>
                  <a:pt x="35349" y="114885"/>
                </a:lnTo>
                <a:lnTo>
                  <a:pt x="31814" y="118420"/>
                </a:lnTo>
                <a:lnTo>
                  <a:pt x="24744" y="127257"/>
                </a:lnTo>
                <a:lnTo>
                  <a:pt x="95443" y="12725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86463" y="4531334"/>
            <a:ext cx="93980" cy="148590"/>
          </a:xfrm>
          <a:custGeom>
            <a:avLst/>
            <a:gdLst/>
            <a:ahLst/>
            <a:cxnLst/>
            <a:rect l="l" t="t" r="r" b="b"/>
            <a:pathLst>
              <a:path w="93979" h="148589">
                <a:moveTo>
                  <a:pt x="45961" y="0"/>
                </a:moveTo>
                <a:lnTo>
                  <a:pt x="8839" y="22974"/>
                </a:lnTo>
                <a:lnTo>
                  <a:pt x="0" y="51257"/>
                </a:lnTo>
                <a:lnTo>
                  <a:pt x="0" y="98971"/>
                </a:lnTo>
                <a:lnTo>
                  <a:pt x="5308" y="118414"/>
                </a:lnTo>
                <a:lnTo>
                  <a:pt x="14147" y="134327"/>
                </a:lnTo>
                <a:lnTo>
                  <a:pt x="28282" y="144932"/>
                </a:lnTo>
                <a:lnTo>
                  <a:pt x="45961" y="148462"/>
                </a:lnTo>
                <a:lnTo>
                  <a:pt x="56565" y="146697"/>
                </a:lnTo>
                <a:lnTo>
                  <a:pt x="65404" y="144932"/>
                </a:lnTo>
                <a:lnTo>
                  <a:pt x="79540" y="134327"/>
                </a:lnTo>
                <a:lnTo>
                  <a:pt x="81663" y="130784"/>
                </a:lnTo>
                <a:lnTo>
                  <a:pt x="45961" y="130784"/>
                </a:lnTo>
                <a:lnTo>
                  <a:pt x="38887" y="129019"/>
                </a:lnTo>
                <a:lnTo>
                  <a:pt x="19443" y="95440"/>
                </a:lnTo>
                <a:lnTo>
                  <a:pt x="17678" y="74231"/>
                </a:lnTo>
                <a:lnTo>
                  <a:pt x="19443" y="53022"/>
                </a:lnTo>
                <a:lnTo>
                  <a:pt x="21209" y="37109"/>
                </a:lnTo>
                <a:lnTo>
                  <a:pt x="26517" y="26517"/>
                </a:lnTo>
                <a:lnTo>
                  <a:pt x="31813" y="21208"/>
                </a:lnTo>
                <a:lnTo>
                  <a:pt x="38887" y="17678"/>
                </a:lnTo>
                <a:lnTo>
                  <a:pt x="83070" y="17678"/>
                </a:lnTo>
                <a:lnTo>
                  <a:pt x="74231" y="8839"/>
                </a:lnTo>
                <a:lnTo>
                  <a:pt x="67170" y="5295"/>
                </a:lnTo>
                <a:lnTo>
                  <a:pt x="58331" y="1765"/>
                </a:lnTo>
                <a:lnTo>
                  <a:pt x="45961" y="0"/>
                </a:lnTo>
                <a:close/>
              </a:path>
              <a:path w="93979" h="148589">
                <a:moveTo>
                  <a:pt x="83070" y="17678"/>
                </a:moveTo>
                <a:lnTo>
                  <a:pt x="53022" y="17678"/>
                </a:lnTo>
                <a:lnTo>
                  <a:pt x="58331" y="19443"/>
                </a:lnTo>
                <a:lnTo>
                  <a:pt x="63626" y="22974"/>
                </a:lnTo>
                <a:lnTo>
                  <a:pt x="67170" y="28282"/>
                </a:lnTo>
                <a:lnTo>
                  <a:pt x="72466" y="38887"/>
                </a:lnTo>
                <a:lnTo>
                  <a:pt x="74231" y="53022"/>
                </a:lnTo>
                <a:lnTo>
                  <a:pt x="76009" y="74231"/>
                </a:lnTo>
                <a:lnTo>
                  <a:pt x="74231" y="95440"/>
                </a:lnTo>
                <a:lnTo>
                  <a:pt x="54800" y="129019"/>
                </a:lnTo>
                <a:lnTo>
                  <a:pt x="45961" y="130784"/>
                </a:lnTo>
                <a:lnTo>
                  <a:pt x="81663" y="130784"/>
                </a:lnTo>
                <a:lnTo>
                  <a:pt x="84836" y="125488"/>
                </a:lnTo>
                <a:lnTo>
                  <a:pt x="88379" y="116649"/>
                </a:lnTo>
                <a:lnTo>
                  <a:pt x="93675" y="97205"/>
                </a:lnTo>
                <a:lnTo>
                  <a:pt x="93675" y="54787"/>
                </a:lnTo>
                <a:lnTo>
                  <a:pt x="90144" y="40652"/>
                </a:lnTo>
                <a:lnTo>
                  <a:pt x="86613" y="28282"/>
                </a:lnTo>
                <a:lnTo>
                  <a:pt x="83070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86463" y="4531332"/>
            <a:ext cx="93980" cy="148590"/>
          </a:xfrm>
          <a:custGeom>
            <a:avLst/>
            <a:gdLst/>
            <a:ahLst/>
            <a:cxnLst/>
            <a:rect l="l" t="t" r="r" b="b"/>
            <a:pathLst>
              <a:path w="93979" h="148589">
                <a:moveTo>
                  <a:pt x="0" y="74233"/>
                </a:moveTo>
                <a:lnTo>
                  <a:pt x="0" y="51256"/>
                </a:lnTo>
                <a:lnTo>
                  <a:pt x="5302" y="31814"/>
                </a:lnTo>
                <a:lnTo>
                  <a:pt x="8837" y="22977"/>
                </a:lnTo>
                <a:lnTo>
                  <a:pt x="14139" y="14139"/>
                </a:lnTo>
                <a:lnTo>
                  <a:pt x="21209" y="8837"/>
                </a:lnTo>
                <a:lnTo>
                  <a:pt x="28279" y="3534"/>
                </a:lnTo>
                <a:lnTo>
                  <a:pt x="37116" y="1767"/>
                </a:lnTo>
                <a:lnTo>
                  <a:pt x="45954" y="0"/>
                </a:lnTo>
                <a:lnTo>
                  <a:pt x="58326" y="1767"/>
                </a:lnTo>
                <a:lnTo>
                  <a:pt x="67163" y="5302"/>
                </a:lnTo>
                <a:lnTo>
                  <a:pt x="74233" y="8837"/>
                </a:lnTo>
                <a:lnTo>
                  <a:pt x="77768" y="12372"/>
                </a:lnTo>
                <a:lnTo>
                  <a:pt x="83071" y="17674"/>
                </a:lnTo>
                <a:lnTo>
                  <a:pt x="86606" y="28279"/>
                </a:lnTo>
                <a:lnTo>
                  <a:pt x="90141" y="40651"/>
                </a:lnTo>
                <a:lnTo>
                  <a:pt x="93676" y="54791"/>
                </a:lnTo>
                <a:lnTo>
                  <a:pt x="93676" y="74233"/>
                </a:lnTo>
                <a:lnTo>
                  <a:pt x="93676" y="97210"/>
                </a:lnTo>
                <a:lnTo>
                  <a:pt x="88373" y="116653"/>
                </a:lnTo>
                <a:lnTo>
                  <a:pt x="84838" y="125490"/>
                </a:lnTo>
                <a:lnTo>
                  <a:pt x="79536" y="134327"/>
                </a:lnTo>
                <a:lnTo>
                  <a:pt x="72466" y="139630"/>
                </a:lnTo>
                <a:lnTo>
                  <a:pt x="65396" y="144932"/>
                </a:lnTo>
                <a:lnTo>
                  <a:pt x="56559" y="146700"/>
                </a:lnTo>
                <a:lnTo>
                  <a:pt x="45954" y="148467"/>
                </a:lnTo>
                <a:lnTo>
                  <a:pt x="28279" y="144932"/>
                </a:lnTo>
                <a:lnTo>
                  <a:pt x="14139" y="134327"/>
                </a:lnTo>
                <a:lnTo>
                  <a:pt x="5302" y="118420"/>
                </a:lnTo>
                <a:lnTo>
                  <a:pt x="0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04138" y="4549006"/>
            <a:ext cx="58419" cy="113664"/>
          </a:xfrm>
          <a:custGeom>
            <a:avLst/>
            <a:gdLst/>
            <a:ahLst/>
            <a:cxnLst/>
            <a:rect l="l" t="t" r="r" b="b"/>
            <a:pathLst>
              <a:path w="58420" h="113664">
                <a:moveTo>
                  <a:pt x="0" y="56559"/>
                </a:moveTo>
                <a:lnTo>
                  <a:pt x="8837" y="102513"/>
                </a:lnTo>
                <a:lnTo>
                  <a:pt x="28279" y="113118"/>
                </a:lnTo>
                <a:lnTo>
                  <a:pt x="37116" y="111350"/>
                </a:lnTo>
                <a:lnTo>
                  <a:pt x="56559" y="77768"/>
                </a:lnTo>
                <a:lnTo>
                  <a:pt x="58326" y="56559"/>
                </a:lnTo>
                <a:lnTo>
                  <a:pt x="56559" y="35349"/>
                </a:lnTo>
                <a:lnTo>
                  <a:pt x="35349" y="0"/>
                </a:lnTo>
                <a:lnTo>
                  <a:pt x="28279" y="0"/>
                </a:lnTo>
                <a:lnTo>
                  <a:pt x="21209" y="0"/>
                </a:lnTo>
                <a:lnTo>
                  <a:pt x="14139" y="3534"/>
                </a:lnTo>
                <a:lnTo>
                  <a:pt x="8837" y="8837"/>
                </a:lnTo>
                <a:lnTo>
                  <a:pt x="3534" y="19442"/>
                </a:lnTo>
                <a:lnTo>
                  <a:pt x="1767" y="35349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97817" y="4531334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47726" y="0"/>
                </a:moveTo>
                <a:lnTo>
                  <a:pt x="8839" y="22974"/>
                </a:lnTo>
                <a:lnTo>
                  <a:pt x="0" y="74231"/>
                </a:lnTo>
                <a:lnTo>
                  <a:pt x="1765" y="98971"/>
                </a:lnTo>
                <a:lnTo>
                  <a:pt x="5295" y="118414"/>
                </a:lnTo>
                <a:lnTo>
                  <a:pt x="14135" y="134327"/>
                </a:lnTo>
                <a:lnTo>
                  <a:pt x="28282" y="144932"/>
                </a:lnTo>
                <a:lnTo>
                  <a:pt x="47726" y="148462"/>
                </a:lnTo>
                <a:lnTo>
                  <a:pt x="65392" y="144932"/>
                </a:lnTo>
                <a:lnTo>
                  <a:pt x="74231" y="139623"/>
                </a:lnTo>
                <a:lnTo>
                  <a:pt x="79540" y="134327"/>
                </a:lnTo>
                <a:lnTo>
                  <a:pt x="81665" y="130784"/>
                </a:lnTo>
                <a:lnTo>
                  <a:pt x="47726" y="130784"/>
                </a:lnTo>
                <a:lnTo>
                  <a:pt x="38887" y="129019"/>
                </a:lnTo>
                <a:lnTo>
                  <a:pt x="33578" y="125488"/>
                </a:lnTo>
                <a:lnTo>
                  <a:pt x="26517" y="120180"/>
                </a:lnTo>
                <a:lnTo>
                  <a:pt x="22974" y="109575"/>
                </a:lnTo>
                <a:lnTo>
                  <a:pt x="19443" y="95440"/>
                </a:lnTo>
                <a:lnTo>
                  <a:pt x="19443" y="53022"/>
                </a:lnTo>
                <a:lnTo>
                  <a:pt x="22974" y="37109"/>
                </a:lnTo>
                <a:lnTo>
                  <a:pt x="26517" y="26504"/>
                </a:lnTo>
                <a:lnTo>
                  <a:pt x="33578" y="21208"/>
                </a:lnTo>
                <a:lnTo>
                  <a:pt x="38887" y="17665"/>
                </a:lnTo>
                <a:lnTo>
                  <a:pt x="83070" y="17665"/>
                </a:lnTo>
                <a:lnTo>
                  <a:pt x="79540" y="12369"/>
                </a:lnTo>
                <a:lnTo>
                  <a:pt x="68935" y="5295"/>
                </a:lnTo>
                <a:lnTo>
                  <a:pt x="58331" y="1765"/>
                </a:lnTo>
                <a:lnTo>
                  <a:pt x="47726" y="0"/>
                </a:lnTo>
                <a:close/>
              </a:path>
              <a:path w="95885" h="148589">
                <a:moveTo>
                  <a:pt x="83070" y="17665"/>
                </a:moveTo>
                <a:lnTo>
                  <a:pt x="53022" y="17665"/>
                </a:lnTo>
                <a:lnTo>
                  <a:pt x="58331" y="19443"/>
                </a:lnTo>
                <a:lnTo>
                  <a:pt x="63626" y="22974"/>
                </a:lnTo>
                <a:lnTo>
                  <a:pt x="67157" y="28282"/>
                </a:lnTo>
                <a:lnTo>
                  <a:pt x="72466" y="38887"/>
                </a:lnTo>
                <a:lnTo>
                  <a:pt x="74231" y="53022"/>
                </a:lnTo>
                <a:lnTo>
                  <a:pt x="75996" y="74231"/>
                </a:lnTo>
                <a:lnTo>
                  <a:pt x="74231" y="95440"/>
                </a:lnTo>
                <a:lnTo>
                  <a:pt x="54787" y="129019"/>
                </a:lnTo>
                <a:lnTo>
                  <a:pt x="47726" y="130784"/>
                </a:lnTo>
                <a:lnTo>
                  <a:pt x="81665" y="130784"/>
                </a:lnTo>
                <a:lnTo>
                  <a:pt x="90144" y="116649"/>
                </a:lnTo>
                <a:lnTo>
                  <a:pt x="93675" y="97205"/>
                </a:lnTo>
                <a:lnTo>
                  <a:pt x="95440" y="74231"/>
                </a:lnTo>
                <a:lnTo>
                  <a:pt x="93675" y="54787"/>
                </a:lnTo>
                <a:lnTo>
                  <a:pt x="91909" y="40652"/>
                </a:lnTo>
                <a:lnTo>
                  <a:pt x="88366" y="28282"/>
                </a:lnTo>
                <a:lnTo>
                  <a:pt x="83070" y="1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97817" y="4531332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0" y="74233"/>
                </a:moveTo>
                <a:lnTo>
                  <a:pt x="5302" y="31814"/>
                </a:lnTo>
                <a:lnTo>
                  <a:pt x="21209" y="8837"/>
                </a:lnTo>
                <a:lnTo>
                  <a:pt x="28279" y="3534"/>
                </a:lnTo>
                <a:lnTo>
                  <a:pt x="37116" y="1767"/>
                </a:lnTo>
                <a:lnTo>
                  <a:pt x="47721" y="0"/>
                </a:lnTo>
                <a:lnTo>
                  <a:pt x="58326" y="1767"/>
                </a:lnTo>
                <a:lnTo>
                  <a:pt x="68931" y="5302"/>
                </a:lnTo>
                <a:lnTo>
                  <a:pt x="74233" y="8837"/>
                </a:lnTo>
                <a:lnTo>
                  <a:pt x="79536" y="12372"/>
                </a:lnTo>
                <a:lnTo>
                  <a:pt x="93676" y="54791"/>
                </a:lnTo>
                <a:lnTo>
                  <a:pt x="95443" y="74233"/>
                </a:lnTo>
                <a:lnTo>
                  <a:pt x="93676" y="97210"/>
                </a:lnTo>
                <a:lnTo>
                  <a:pt x="90141" y="116653"/>
                </a:lnTo>
                <a:lnTo>
                  <a:pt x="84838" y="125490"/>
                </a:lnTo>
                <a:lnTo>
                  <a:pt x="79536" y="134327"/>
                </a:lnTo>
                <a:lnTo>
                  <a:pt x="74233" y="139630"/>
                </a:lnTo>
                <a:lnTo>
                  <a:pt x="65396" y="144932"/>
                </a:lnTo>
                <a:lnTo>
                  <a:pt x="56559" y="146700"/>
                </a:lnTo>
                <a:lnTo>
                  <a:pt x="47721" y="148467"/>
                </a:lnTo>
                <a:lnTo>
                  <a:pt x="28279" y="144932"/>
                </a:lnTo>
                <a:lnTo>
                  <a:pt x="14139" y="134327"/>
                </a:lnTo>
                <a:lnTo>
                  <a:pt x="5302" y="118420"/>
                </a:lnTo>
                <a:lnTo>
                  <a:pt x="1767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17259" y="4549006"/>
            <a:ext cx="57150" cy="113664"/>
          </a:xfrm>
          <a:custGeom>
            <a:avLst/>
            <a:gdLst/>
            <a:ahLst/>
            <a:cxnLst/>
            <a:rect l="l" t="t" r="r" b="b"/>
            <a:pathLst>
              <a:path w="57150" h="113664">
                <a:moveTo>
                  <a:pt x="0" y="56559"/>
                </a:moveTo>
                <a:lnTo>
                  <a:pt x="0" y="77768"/>
                </a:lnTo>
                <a:lnTo>
                  <a:pt x="3534" y="91908"/>
                </a:lnTo>
                <a:lnTo>
                  <a:pt x="7069" y="102513"/>
                </a:lnTo>
                <a:lnTo>
                  <a:pt x="14139" y="107815"/>
                </a:lnTo>
                <a:lnTo>
                  <a:pt x="19442" y="111350"/>
                </a:lnTo>
                <a:lnTo>
                  <a:pt x="28279" y="113118"/>
                </a:lnTo>
                <a:lnTo>
                  <a:pt x="35349" y="111350"/>
                </a:lnTo>
                <a:lnTo>
                  <a:pt x="54791" y="77768"/>
                </a:lnTo>
                <a:lnTo>
                  <a:pt x="56559" y="56559"/>
                </a:lnTo>
                <a:lnTo>
                  <a:pt x="54791" y="35349"/>
                </a:lnTo>
                <a:lnTo>
                  <a:pt x="33581" y="0"/>
                </a:lnTo>
                <a:lnTo>
                  <a:pt x="28279" y="0"/>
                </a:lnTo>
                <a:lnTo>
                  <a:pt x="19442" y="0"/>
                </a:lnTo>
                <a:lnTo>
                  <a:pt x="14139" y="3534"/>
                </a:lnTo>
                <a:lnTo>
                  <a:pt x="7069" y="8837"/>
                </a:lnTo>
                <a:lnTo>
                  <a:pt x="3534" y="19442"/>
                </a:lnTo>
                <a:lnTo>
                  <a:pt x="0" y="35349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09360" y="4356354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256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09360" y="1418818"/>
            <a:ext cx="0" cy="5143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0"/>
                </a:moveTo>
                <a:lnTo>
                  <a:pt x="0" y="51256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14578" y="4305097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102513"/>
                </a:moveTo>
                <a:lnTo>
                  <a:pt x="0" y="0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14578" y="1418818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513"/>
                </a:lnTo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83793" y="4531321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4" h="148589">
                <a:moveTo>
                  <a:pt x="19430" y="106057"/>
                </a:moveTo>
                <a:lnTo>
                  <a:pt x="0" y="107822"/>
                </a:lnTo>
                <a:lnTo>
                  <a:pt x="5295" y="123723"/>
                </a:lnTo>
                <a:lnTo>
                  <a:pt x="14135" y="136105"/>
                </a:lnTo>
                <a:lnTo>
                  <a:pt x="28270" y="144932"/>
                </a:lnTo>
                <a:lnTo>
                  <a:pt x="45948" y="148475"/>
                </a:lnTo>
                <a:lnTo>
                  <a:pt x="65392" y="144932"/>
                </a:lnTo>
                <a:lnTo>
                  <a:pt x="81292" y="134327"/>
                </a:lnTo>
                <a:lnTo>
                  <a:pt x="83944" y="130797"/>
                </a:lnTo>
                <a:lnTo>
                  <a:pt x="40652" y="130797"/>
                </a:lnTo>
                <a:lnTo>
                  <a:pt x="33578" y="129031"/>
                </a:lnTo>
                <a:lnTo>
                  <a:pt x="24739" y="120192"/>
                </a:lnTo>
                <a:lnTo>
                  <a:pt x="21208" y="113118"/>
                </a:lnTo>
                <a:lnTo>
                  <a:pt x="19430" y="106057"/>
                </a:lnTo>
                <a:close/>
              </a:path>
              <a:path w="95884" h="148589">
                <a:moveTo>
                  <a:pt x="83661" y="74244"/>
                </a:moveTo>
                <a:lnTo>
                  <a:pt x="56553" y="74244"/>
                </a:lnTo>
                <a:lnTo>
                  <a:pt x="63626" y="77774"/>
                </a:lnTo>
                <a:lnTo>
                  <a:pt x="68922" y="81305"/>
                </a:lnTo>
                <a:lnTo>
                  <a:pt x="72466" y="88379"/>
                </a:lnTo>
                <a:lnTo>
                  <a:pt x="75996" y="93675"/>
                </a:lnTo>
                <a:lnTo>
                  <a:pt x="75996" y="109588"/>
                </a:lnTo>
                <a:lnTo>
                  <a:pt x="72466" y="116662"/>
                </a:lnTo>
                <a:lnTo>
                  <a:pt x="68922" y="121958"/>
                </a:lnTo>
                <a:lnTo>
                  <a:pt x="61861" y="127266"/>
                </a:lnTo>
                <a:lnTo>
                  <a:pt x="54787" y="130797"/>
                </a:lnTo>
                <a:lnTo>
                  <a:pt x="83944" y="130797"/>
                </a:lnTo>
                <a:lnTo>
                  <a:pt x="91909" y="120192"/>
                </a:lnTo>
                <a:lnTo>
                  <a:pt x="95440" y="102514"/>
                </a:lnTo>
                <a:lnTo>
                  <a:pt x="95440" y="93675"/>
                </a:lnTo>
                <a:lnTo>
                  <a:pt x="91909" y="84848"/>
                </a:lnTo>
                <a:lnTo>
                  <a:pt x="88366" y="77774"/>
                </a:lnTo>
                <a:lnTo>
                  <a:pt x="83661" y="74244"/>
                </a:lnTo>
                <a:close/>
              </a:path>
              <a:path w="95884" h="148589">
                <a:moveTo>
                  <a:pt x="80115" y="17678"/>
                </a:moveTo>
                <a:lnTo>
                  <a:pt x="51257" y="17678"/>
                </a:lnTo>
                <a:lnTo>
                  <a:pt x="56553" y="19443"/>
                </a:lnTo>
                <a:lnTo>
                  <a:pt x="61861" y="22986"/>
                </a:lnTo>
                <a:lnTo>
                  <a:pt x="65392" y="26517"/>
                </a:lnTo>
                <a:lnTo>
                  <a:pt x="67157" y="31813"/>
                </a:lnTo>
                <a:lnTo>
                  <a:pt x="67157" y="44195"/>
                </a:lnTo>
                <a:lnTo>
                  <a:pt x="60083" y="54800"/>
                </a:lnTo>
                <a:lnTo>
                  <a:pt x="54787" y="56565"/>
                </a:lnTo>
                <a:lnTo>
                  <a:pt x="40652" y="60096"/>
                </a:lnTo>
                <a:lnTo>
                  <a:pt x="38874" y="60096"/>
                </a:lnTo>
                <a:lnTo>
                  <a:pt x="37109" y="76009"/>
                </a:lnTo>
                <a:lnTo>
                  <a:pt x="42417" y="74244"/>
                </a:lnTo>
                <a:lnTo>
                  <a:pt x="83661" y="74244"/>
                </a:lnTo>
                <a:lnTo>
                  <a:pt x="81292" y="72466"/>
                </a:lnTo>
                <a:lnTo>
                  <a:pt x="67157" y="65404"/>
                </a:lnTo>
                <a:lnTo>
                  <a:pt x="77762" y="58331"/>
                </a:lnTo>
                <a:lnTo>
                  <a:pt x="81292" y="53035"/>
                </a:lnTo>
                <a:lnTo>
                  <a:pt x="86601" y="45961"/>
                </a:lnTo>
                <a:lnTo>
                  <a:pt x="86601" y="37122"/>
                </a:lnTo>
                <a:lnTo>
                  <a:pt x="84835" y="28282"/>
                </a:lnTo>
                <a:lnTo>
                  <a:pt x="81292" y="19443"/>
                </a:lnTo>
                <a:lnTo>
                  <a:pt x="80115" y="17678"/>
                </a:lnTo>
                <a:close/>
              </a:path>
              <a:path w="95884" h="148589">
                <a:moveTo>
                  <a:pt x="45948" y="0"/>
                </a:moveTo>
                <a:lnTo>
                  <a:pt x="7061" y="22986"/>
                </a:lnTo>
                <a:lnTo>
                  <a:pt x="5295" y="30048"/>
                </a:lnTo>
                <a:lnTo>
                  <a:pt x="1765" y="38887"/>
                </a:lnTo>
                <a:lnTo>
                  <a:pt x="21208" y="40652"/>
                </a:lnTo>
                <a:lnTo>
                  <a:pt x="22974" y="33591"/>
                </a:lnTo>
                <a:lnTo>
                  <a:pt x="30035" y="22986"/>
                </a:lnTo>
                <a:lnTo>
                  <a:pt x="35344" y="19443"/>
                </a:lnTo>
                <a:lnTo>
                  <a:pt x="40652" y="17678"/>
                </a:lnTo>
                <a:lnTo>
                  <a:pt x="80115" y="17678"/>
                </a:lnTo>
                <a:lnTo>
                  <a:pt x="77762" y="14147"/>
                </a:lnTo>
                <a:lnTo>
                  <a:pt x="72466" y="8839"/>
                </a:lnTo>
                <a:lnTo>
                  <a:pt x="67157" y="5308"/>
                </a:lnTo>
                <a:lnTo>
                  <a:pt x="56553" y="1777"/>
                </a:lnTo>
                <a:lnTo>
                  <a:pt x="45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83793" y="4531329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4" h="148589">
                <a:moveTo>
                  <a:pt x="0" y="107815"/>
                </a:moveTo>
                <a:lnTo>
                  <a:pt x="19442" y="106048"/>
                </a:lnTo>
                <a:lnTo>
                  <a:pt x="21209" y="113118"/>
                </a:lnTo>
                <a:lnTo>
                  <a:pt x="24744" y="120188"/>
                </a:lnTo>
                <a:lnTo>
                  <a:pt x="30047" y="125490"/>
                </a:lnTo>
                <a:lnTo>
                  <a:pt x="33581" y="129025"/>
                </a:lnTo>
                <a:lnTo>
                  <a:pt x="40651" y="130792"/>
                </a:lnTo>
                <a:lnTo>
                  <a:pt x="47721" y="130792"/>
                </a:lnTo>
                <a:lnTo>
                  <a:pt x="54791" y="130792"/>
                </a:lnTo>
                <a:lnTo>
                  <a:pt x="61861" y="127257"/>
                </a:lnTo>
                <a:lnTo>
                  <a:pt x="68931" y="121955"/>
                </a:lnTo>
                <a:lnTo>
                  <a:pt x="72466" y="116653"/>
                </a:lnTo>
                <a:lnTo>
                  <a:pt x="76001" y="109583"/>
                </a:lnTo>
                <a:lnTo>
                  <a:pt x="76001" y="102513"/>
                </a:lnTo>
                <a:lnTo>
                  <a:pt x="76001" y="93676"/>
                </a:lnTo>
                <a:lnTo>
                  <a:pt x="72466" y="88373"/>
                </a:lnTo>
                <a:lnTo>
                  <a:pt x="68931" y="81303"/>
                </a:lnTo>
                <a:lnTo>
                  <a:pt x="63628" y="77768"/>
                </a:lnTo>
                <a:lnTo>
                  <a:pt x="56559" y="74233"/>
                </a:lnTo>
                <a:lnTo>
                  <a:pt x="49489" y="74233"/>
                </a:lnTo>
                <a:lnTo>
                  <a:pt x="42419" y="74233"/>
                </a:lnTo>
                <a:lnTo>
                  <a:pt x="37116" y="76001"/>
                </a:lnTo>
                <a:lnTo>
                  <a:pt x="38884" y="60094"/>
                </a:lnTo>
                <a:lnTo>
                  <a:pt x="40651" y="60094"/>
                </a:lnTo>
                <a:lnTo>
                  <a:pt x="47721" y="58326"/>
                </a:lnTo>
                <a:lnTo>
                  <a:pt x="54791" y="56559"/>
                </a:lnTo>
                <a:lnTo>
                  <a:pt x="60094" y="54791"/>
                </a:lnTo>
                <a:lnTo>
                  <a:pt x="63628" y="49489"/>
                </a:lnTo>
                <a:lnTo>
                  <a:pt x="67163" y="44186"/>
                </a:lnTo>
                <a:lnTo>
                  <a:pt x="67163" y="37116"/>
                </a:lnTo>
                <a:lnTo>
                  <a:pt x="67163" y="31814"/>
                </a:lnTo>
                <a:lnTo>
                  <a:pt x="65396" y="26512"/>
                </a:lnTo>
                <a:lnTo>
                  <a:pt x="61861" y="22977"/>
                </a:lnTo>
                <a:lnTo>
                  <a:pt x="56559" y="19442"/>
                </a:lnTo>
                <a:lnTo>
                  <a:pt x="51256" y="17674"/>
                </a:lnTo>
                <a:lnTo>
                  <a:pt x="45954" y="17674"/>
                </a:lnTo>
                <a:lnTo>
                  <a:pt x="40651" y="17674"/>
                </a:lnTo>
                <a:lnTo>
                  <a:pt x="35349" y="19442"/>
                </a:lnTo>
                <a:lnTo>
                  <a:pt x="30047" y="22977"/>
                </a:lnTo>
                <a:lnTo>
                  <a:pt x="26512" y="28279"/>
                </a:lnTo>
                <a:lnTo>
                  <a:pt x="22977" y="33581"/>
                </a:lnTo>
                <a:lnTo>
                  <a:pt x="21209" y="40651"/>
                </a:lnTo>
                <a:lnTo>
                  <a:pt x="1767" y="38884"/>
                </a:lnTo>
                <a:lnTo>
                  <a:pt x="5302" y="30047"/>
                </a:lnTo>
                <a:lnTo>
                  <a:pt x="7069" y="22977"/>
                </a:lnTo>
                <a:lnTo>
                  <a:pt x="45954" y="0"/>
                </a:lnTo>
                <a:lnTo>
                  <a:pt x="56559" y="1767"/>
                </a:lnTo>
                <a:lnTo>
                  <a:pt x="84838" y="28279"/>
                </a:lnTo>
                <a:lnTo>
                  <a:pt x="86606" y="37116"/>
                </a:lnTo>
                <a:lnTo>
                  <a:pt x="86606" y="45954"/>
                </a:lnTo>
                <a:lnTo>
                  <a:pt x="81303" y="53024"/>
                </a:lnTo>
                <a:lnTo>
                  <a:pt x="77768" y="58326"/>
                </a:lnTo>
                <a:lnTo>
                  <a:pt x="72466" y="61861"/>
                </a:lnTo>
                <a:lnTo>
                  <a:pt x="67163" y="65396"/>
                </a:lnTo>
                <a:lnTo>
                  <a:pt x="74233" y="68931"/>
                </a:lnTo>
                <a:lnTo>
                  <a:pt x="81303" y="72466"/>
                </a:lnTo>
                <a:lnTo>
                  <a:pt x="88373" y="77768"/>
                </a:lnTo>
                <a:lnTo>
                  <a:pt x="91908" y="84838"/>
                </a:lnTo>
                <a:lnTo>
                  <a:pt x="95443" y="93676"/>
                </a:lnTo>
                <a:lnTo>
                  <a:pt x="95443" y="102513"/>
                </a:lnTo>
                <a:lnTo>
                  <a:pt x="91908" y="120188"/>
                </a:lnTo>
                <a:lnTo>
                  <a:pt x="81303" y="134327"/>
                </a:lnTo>
                <a:lnTo>
                  <a:pt x="65396" y="144932"/>
                </a:lnTo>
                <a:lnTo>
                  <a:pt x="45954" y="148467"/>
                </a:lnTo>
                <a:lnTo>
                  <a:pt x="28279" y="144932"/>
                </a:lnTo>
                <a:lnTo>
                  <a:pt x="14139" y="136095"/>
                </a:lnTo>
                <a:lnTo>
                  <a:pt x="5302" y="123723"/>
                </a:lnTo>
                <a:lnTo>
                  <a:pt x="0" y="1078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96913" y="4531321"/>
            <a:ext cx="93980" cy="148590"/>
          </a:xfrm>
          <a:custGeom>
            <a:avLst/>
            <a:gdLst/>
            <a:ahLst/>
            <a:cxnLst/>
            <a:rect l="l" t="t" r="r" b="b"/>
            <a:pathLst>
              <a:path w="93979" h="148589">
                <a:moveTo>
                  <a:pt x="45948" y="0"/>
                </a:moveTo>
                <a:lnTo>
                  <a:pt x="8826" y="22986"/>
                </a:lnTo>
                <a:lnTo>
                  <a:pt x="0" y="51257"/>
                </a:lnTo>
                <a:lnTo>
                  <a:pt x="0" y="98983"/>
                </a:lnTo>
                <a:lnTo>
                  <a:pt x="5295" y="118427"/>
                </a:lnTo>
                <a:lnTo>
                  <a:pt x="14135" y="134327"/>
                </a:lnTo>
                <a:lnTo>
                  <a:pt x="28270" y="144932"/>
                </a:lnTo>
                <a:lnTo>
                  <a:pt x="45948" y="148475"/>
                </a:lnTo>
                <a:lnTo>
                  <a:pt x="56553" y="146697"/>
                </a:lnTo>
                <a:lnTo>
                  <a:pt x="65392" y="144932"/>
                </a:lnTo>
                <a:lnTo>
                  <a:pt x="79527" y="134327"/>
                </a:lnTo>
                <a:lnTo>
                  <a:pt x="81647" y="130797"/>
                </a:lnTo>
                <a:lnTo>
                  <a:pt x="45948" y="130797"/>
                </a:lnTo>
                <a:lnTo>
                  <a:pt x="38874" y="129031"/>
                </a:lnTo>
                <a:lnTo>
                  <a:pt x="19431" y="95453"/>
                </a:lnTo>
                <a:lnTo>
                  <a:pt x="17665" y="74231"/>
                </a:lnTo>
                <a:lnTo>
                  <a:pt x="19431" y="53022"/>
                </a:lnTo>
                <a:lnTo>
                  <a:pt x="21209" y="37122"/>
                </a:lnTo>
                <a:lnTo>
                  <a:pt x="26504" y="26517"/>
                </a:lnTo>
                <a:lnTo>
                  <a:pt x="31813" y="21221"/>
                </a:lnTo>
                <a:lnTo>
                  <a:pt x="38874" y="17678"/>
                </a:lnTo>
                <a:lnTo>
                  <a:pt x="83070" y="17678"/>
                </a:lnTo>
                <a:lnTo>
                  <a:pt x="74231" y="8839"/>
                </a:lnTo>
                <a:lnTo>
                  <a:pt x="67157" y="5308"/>
                </a:lnTo>
                <a:lnTo>
                  <a:pt x="58318" y="1777"/>
                </a:lnTo>
                <a:lnTo>
                  <a:pt x="45948" y="0"/>
                </a:lnTo>
                <a:close/>
              </a:path>
              <a:path w="93979" h="148589">
                <a:moveTo>
                  <a:pt x="83070" y="17678"/>
                </a:moveTo>
                <a:lnTo>
                  <a:pt x="53022" y="17678"/>
                </a:lnTo>
                <a:lnTo>
                  <a:pt x="58318" y="19443"/>
                </a:lnTo>
                <a:lnTo>
                  <a:pt x="63626" y="22986"/>
                </a:lnTo>
                <a:lnTo>
                  <a:pt x="67157" y="28282"/>
                </a:lnTo>
                <a:lnTo>
                  <a:pt x="72466" y="38887"/>
                </a:lnTo>
                <a:lnTo>
                  <a:pt x="74231" y="53022"/>
                </a:lnTo>
                <a:lnTo>
                  <a:pt x="75996" y="74231"/>
                </a:lnTo>
                <a:lnTo>
                  <a:pt x="74231" y="95453"/>
                </a:lnTo>
                <a:lnTo>
                  <a:pt x="54787" y="129031"/>
                </a:lnTo>
                <a:lnTo>
                  <a:pt x="45948" y="130797"/>
                </a:lnTo>
                <a:lnTo>
                  <a:pt x="81647" y="130797"/>
                </a:lnTo>
                <a:lnTo>
                  <a:pt x="84836" y="125488"/>
                </a:lnTo>
                <a:lnTo>
                  <a:pt x="88366" y="116662"/>
                </a:lnTo>
                <a:lnTo>
                  <a:pt x="93675" y="97218"/>
                </a:lnTo>
                <a:lnTo>
                  <a:pt x="93675" y="54800"/>
                </a:lnTo>
                <a:lnTo>
                  <a:pt x="90131" y="40652"/>
                </a:lnTo>
                <a:lnTo>
                  <a:pt x="86601" y="28282"/>
                </a:lnTo>
                <a:lnTo>
                  <a:pt x="83070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96913" y="4531332"/>
            <a:ext cx="93980" cy="148590"/>
          </a:xfrm>
          <a:custGeom>
            <a:avLst/>
            <a:gdLst/>
            <a:ahLst/>
            <a:cxnLst/>
            <a:rect l="l" t="t" r="r" b="b"/>
            <a:pathLst>
              <a:path w="93979" h="148589">
                <a:moveTo>
                  <a:pt x="0" y="74233"/>
                </a:moveTo>
                <a:lnTo>
                  <a:pt x="0" y="51256"/>
                </a:lnTo>
                <a:lnTo>
                  <a:pt x="5302" y="31814"/>
                </a:lnTo>
                <a:lnTo>
                  <a:pt x="37116" y="1767"/>
                </a:lnTo>
                <a:lnTo>
                  <a:pt x="45954" y="0"/>
                </a:lnTo>
                <a:lnTo>
                  <a:pt x="58326" y="1767"/>
                </a:lnTo>
                <a:lnTo>
                  <a:pt x="67163" y="5302"/>
                </a:lnTo>
                <a:lnTo>
                  <a:pt x="74233" y="8837"/>
                </a:lnTo>
                <a:lnTo>
                  <a:pt x="77768" y="12372"/>
                </a:lnTo>
                <a:lnTo>
                  <a:pt x="83071" y="17674"/>
                </a:lnTo>
                <a:lnTo>
                  <a:pt x="86606" y="28279"/>
                </a:lnTo>
                <a:lnTo>
                  <a:pt x="90141" y="40651"/>
                </a:lnTo>
                <a:lnTo>
                  <a:pt x="93676" y="54791"/>
                </a:lnTo>
                <a:lnTo>
                  <a:pt x="93676" y="74233"/>
                </a:lnTo>
                <a:lnTo>
                  <a:pt x="93676" y="97210"/>
                </a:lnTo>
                <a:lnTo>
                  <a:pt x="88373" y="116653"/>
                </a:lnTo>
                <a:lnTo>
                  <a:pt x="84838" y="125490"/>
                </a:lnTo>
                <a:lnTo>
                  <a:pt x="79536" y="134327"/>
                </a:lnTo>
                <a:lnTo>
                  <a:pt x="72466" y="139630"/>
                </a:lnTo>
                <a:lnTo>
                  <a:pt x="65396" y="144932"/>
                </a:lnTo>
                <a:lnTo>
                  <a:pt x="56559" y="146700"/>
                </a:lnTo>
                <a:lnTo>
                  <a:pt x="45954" y="148467"/>
                </a:lnTo>
                <a:lnTo>
                  <a:pt x="28279" y="144932"/>
                </a:lnTo>
                <a:lnTo>
                  <a:pt x="14139" y="134327"/>
                </a:lnTo>
                <a:lnTo>
                  <a:pt x="5302" y="118420"/>
                </a:lnTo>
                <a:lnTo>
                  <a:pt x="0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14587" y="4549006"/>
            <a:ext cx="58419" cy="113664"/>
          </a:xfrm>
          <a:custGeom>
            <a:avLst/>
            <a:gdLst/>
            <a:ahLst/>
            <a:cxnLst/>
            <a:rect l="l" t="t" r="r" b="b"/>
            <a:pathLst>
              <a:path w="58420" h="113664">
                <a:moveTo>
                  <a:pt x="0" y="56559"/>
                </a:moveTo>
                <a:lnTo>
                  <a:pt x="8837" y="102513"/>
                </a:lnTo>
                <a:lnTo>
                  <a:pt x="28279" y="113118"/>
                </a:lnTo>
                <a:lnTo>
                  <a:pt x="37116" y="111350"/>
                </a:lnTo>
                <a:lnTo>
                  <a:pt x="56559" y="77768"/>
                </a:lnTo>
                <a:lnTo>
                  <a:pt x="58326" y="56559"/>
                </a:lnTo>
                <a:lnTo>
                  <a:pt x="56559" y="35349"/>
                </a:lnTo>
                <a:lnTo>
                  <a:pt x="35349" y="0"/>
                </a:lnTo>
                <a:lnTo>
                  <a:pt x="28279" y="0"/>
                </a:lnTo>
                <a:lnTo>
                  <a:pt x="21209" y="0"/>
                </a:lnTo>
                <a:lnTo>
                  <a:pt x="14139" y="3534"/>
                </a:lnTo>
                <a:lnTo>
                  <a:pt x="8837" y="8837"/>
                </a:lnTo>
                <a:lnTo>
                  <a:pt x="3534" y="19442"/>
                </a:lnTo>
                <a:lnTo>
                  <a:pt x="1767" y="35349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08253" y="4531321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4" h="148589">
                <a:moveTo>
                  <a:pt x="47726" y="0"/>
                </a:moveTo>
                <a:lnTo>
                  <a:pt x="8839" y="22986"/>
                </a:lnTo>
                <a:lnTo>
                  <a:pt x="0" y="74231"/>
                </a:lnTo>
                <a:lnTo>
                  <a:pt x="1765" y="98983"/>
                </a:lnTo>
                <a:lnTo>
                  <a:pt x="5308" y="118427"/>
                </a:lnTo>
                <a:lnTo>
                  <a:pt x="14147" y="134327"/>
                </a:lnTo>
                <a:lnTo>
                  <a:pt x="28282" y="144932"/>
                </a:lnTo>
                <a:lnTo>
                  <a:pt x="47726" y="148475"/>
                </a:lnTo>
                <a:lnTo>
                  <a:pt x="65404" y="144932"/>
                </a:lnTo>
                <a:lnTo>
                  <a:pt x="74231" y="139636"/>
                </a:lnTo>
                <a:lnTo>
                  <a:pt x="79540" y="134327"/>
                </a:lnTo>
                <a:lnTo>
                  <a:pt x="81659" y="130797"/>
                </a:lnTo>
                <a:lnTo>
                  <a:pt x="47726" y="130797"/>
                </a:lnTo>
                <a:lnTo>
                  <a:pt x="38887" y="129031"/>
                </a:lnTo>
                <a:lnTo>
                  <a:pt x="33591" y="125488"/>
                </a:lnTo>
                <a:lnTo>
                  <a:pt x="26517" y="120192"/>
                </a:lnTo>
                <a:lnTo>
                  <a:pt x="22986" y="109588"/>
                </a:lnTo>
                <a:lnTo>
                  <a:pt x="19443" y="95453"/>
                </a:lnTo>
                <a:lnTo>
                  <a:pt x="19443" y="53022"/>
                </a:lnTo>
                <a:lnTo>
                  <a:pt x="22986" y="37122"/>
                </a:lnTo>
                <a:lnTo>
                  <a:pt x="26517" y="26517"/>
                </a:lnTo>
                <a:lnTo>
                  <a:pt x="33591" y="21208"/>
                </a:lnTo>
                <a:lnTo>
                  <a:pt x="38887" y="17678"/>
                </a:lnTo>
                <a:lnTo>
                  <a:pt x="83070" y="17678"/>
                </a:lnTo>
                <a:lnTo>
                  <a:pt x="79540" y="12382"/>
                </a:lnTo>
                <a:lnTo>
                  <a:pt x="68935" y="5308"/>
                </a:lnTo>
                <a:lnTo>
                  <a:pt x="58331" y="1777"/>
                </a:lnTo>
                <a:lnTo>
                  <a:pt x="47726" y="0"/>
                </a:lnTo>
                <a:close/>
              </a:path>
              <a:path w="95884" h="148589">
                <a:moveTo>
                  <a:pt x="83070" y="17678"/>
                </a:moveTo>
                <a:lnTo>
                  <a:pt x="53022" y="17678"/>
                </a:lnTo>
                <a:lnTo>
                  <a:pt x="58331" y="19443"/>
                </a:lnTo>
                <a:lnTo>
                  <a:pt x="63626" y="22986"/>
                </a:lnTo>
                <a:lnTo>
                  <a:pt x="67170" y="28282"/>
                </a:lnTo>
                <a:lnTo>
                  <a:pt x="72466" y="38887"/>
                </a:lnTo>
                <a:lnTo>
                  <a:pt x="74231" y="53022"/>
                </a:lnTo>
                <a:lnTo>
                  <a:pt x="76009" y="74231"/>
                </a:lnTo>
                <a:lnTo>
                  <a:pt x="74231" y="95453"/>
                </a:lnTo>
                <a:lnTo>
                  <a:pt x="54800" y="129031"/>
                </a:lnTo>
                <a:lnTo>
                  <a:pt x="47726" y="130797"/>
                </a:lnTo>
                <a:lnTo>
                  <a:pt x="81659" y="130797"/>
                </a:lnTo>
                <a:lnTo>
                  <a:pt x="90144" y="116662"/>
                </a:lnTo>
                <a:lnTo>
                  <a:pt x="93675" y="97218"/>
                </a:lnTo>
                <a:lnTo>
                  <a:pt x="95453" y="74231"/>
                </a:lnTo>
                <a:lnTo>
                  <a:pt x="93675" y="54800"/>
                </a:lnTo>
                <a:lnTo>
                  <a:pt x="91909" y="40652"/>
                </a:lnTo>
                <a:lnTo>
                  <a:pt x="88379" y="28282"/>
                </a:lnTo>
                <a:lnTo>
                  <a:pt x="83070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08253" y="4531319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4" h="148589">
                <a:moveTo>
                  <a:pt x="0" y="74233"/>
                </a:moveTo>
                <a:lnTo>
                  <a:pt x="5302" y="31814"/>
                </a:lnTo>
                <a:lnTo>
                  <a:pt x="21209" y="8837"/>
                </a:lnTo>
                <a:lnTo>
                  <a:pt x="28279" y="3534"/>
                </a:lnTo>
                <a:lnTo>
                  <a:pt x="37116" y="1767"/>
                </a:lnTo>
                <a:lnTo>
                  <a:pt x="47721" y="0"/>
                </a:lnTo>
                <a:lnTo>
                  <a:pt x="58326" y="1767"/>
                </a:lnTo>
                <a:lnTo>
                  <a:pt x="68931" y="5302"/>
                </a:lnTo>
                <a:lnTo>
                  <a:pt x="74233" y="8837"/>
                </a:lnTo>
                <a:lnTo>
                  <a:pt x="79536" y="12372"/>
                </a:lnTo>
                <a:lnTo>
                  <a:pt x="93676" y="54791"/>
                </a:lnTo>
                <a:lnTo>
                  <a:pt x="95443" y="74233"/>
                </a:lnTo>
                <a:lnTo>
                  <a:pt x="93676" y="97210"/>
                </a:lnTo>
                <a:lnTo>
                  <a:pt x="90141" y="116653"/>
                </a:lnTo>
                <a:lnTo>
                  <a:pt x="84838" y="125490"/>
                </a:lnTo>
                <a:lnTo>
                  <a:pt x="79536" y="134327"/>
                </a:lnTo>
                <a:lnTo>
                  <a:pt x="74233" y="139630"/>
                </a:lnTo>
                <a:lnTo>
                  <a:pt x="65396" y="144932"/>
                </a:lnTo>
                <a:lnTo>
                  <a:pt x="56559" y="146700"/>
                </a:lnTo>
                <a:lnTo>
                  <a:pt x="47721" y="148467"/>
                </a:lnTo>
                <a:lnTo>
                  <a:pt x="28279" y="144932"/>
                </a:lnTo>
                <a:lnTo>
                  <a:pt x="14139" y="134327"/>
                </a:lnTo>
                <a:lnTo>
                  <a:pt x="5302" y="118420"/>
                </a:lnTo>
                <a:lnTo>
                  <a:pt x="1767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7695" y="4548994"/>
            <a:ext cx="57150" cy="113664"/>
          </a:xfrm>
          <a:custGeom>
            <a:avLst/>
            <a:gdLst/>
            <a:ahLst/>
            <a:cxnLst/>
            <a:rect l="l" t="t" r="r" b="b"/>
            <a:pathLst>
              <a:path w="57150" h="113664">
                <a:moveTo>
                  <a:pt x="0" y="56559"/>
                </a:moveTo>
                <a:lnTo>
                  <a:pt x="0" y="77768"/>
                </a:lnTo>
                <a:lnTo>
                  <a:pt x="3534" y="91908"/>
                </a:lnTo>
                <a:lnTo>
                  <a:pt x="7069" y="102513"/>
                </a:lnTo>
                <a:lnTo>
                  <a:pt x="14139" y="107815"/>
                </a:lnTo>
                <a:lnTo>
                  <a:pt x="19442" y="111350"/>
                </a:lnTo>
                <a:lnTo>
                  <a:pt x="28279" y="113118"/>
                </a:lnTo>
                <a:lnTo>
                  <a:pt x="35349" y="111350"/>
                </a:lnTo>
                <a:lnTo>
                  <a:pt x="54791" y="77768"/>
                </a:lnTo>
                <a:lnTo>
                  <a:pt x="56559" y="56559"/>
                </a:lnTo>
                <a:lnTo>
                  <a:pt x="54791" y="35349"/>
                </a:lnTo>
                <a:lnTo>
                  <a:pt x="33581" y="0"/>
                </a:lnTo>
                <a:lnTo>
                  <a:pt x="28279" y="0"/>
                </a:lnTo>
                <a:lnTo>
                  <a:pt x="19442" y="0"/>
                </a:lnTo>
                <a:lnTo>
                  <a:pt x="14139" y="3534"/>
                </a:lnTo>
                <a:lnTo>
                  <a:pt x="7069" y="8837"/>
                </a:lnTo>
                <a:lnTo>
                  <a:pt x="3534" y="19442"/>
                </a:lnTo>
                <a:lnTo>
                  <a:pt x="0" y="35349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83269" y="1418808"/>
            <a:ext cx="4231640" cy="2988945"/>
          </a:xfrm>
          <a:custGeom>
            <a:avLst/>
            <a:gdLst/>
            <a:ahLst/>
            <a:cxnLst/>
            <a:rect l="l" t="t" r="r" b="b"/>
            <a:pathLst>
              <a:path w="4231640" h="2988945">
                <a:moveTo>
                  <a:pt x="0" y="2988794"/>
                </a:moveTo>
                <a:lnTo>
                  <a:pt x="4231327" y="2988794"/>
                </a:lnTo>
                <a:lnTo>
                  <a:pt x="4231327" y="0"/>
                </a:lnTo>
                <a:lnTo>
                  <a:pt x="0" y="0"/>
                </a:lnTo>
                <a:lnTo>
                  <a:pt x="0" y="2988794"/>
                </a:lnTo>
                <a:close/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30870" y="340995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678" y="0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30870" y="337629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669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30870" y="33426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678" y="0"/>
                </a:lnTo>
              </a:path>
            </a:pathLst>
          </a:custGeom>
          <a:ln w="48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30868" y="3318846"/>
            <a:ext cx="147320" cy="114935"/>
          </a:xfrm>
          <a:custGeom>
            <a:avLst/>
            <a:gdLst/>
            <a:ahLst/>
            <a:cxnLst/>
            <a:rect l="l" t="t" r="r" b="b"/>
            <a:pathLst>
              <a:path w="147319" h="114935">
                <a:moveTo>
                  <a:pt x="146700" y="67163"/>
                </a:moveTo>
                <a:lnTo>
                  <a:pt x="17674" y="67163"/>
                </a:lnTo>
                <a:lnTo>
                  <a:pt x="17674" y="114885"/>
                </a:lnTo>
                <a:lnTo>
                  <a:pt x="0" y="114885"/>
                </a:lnTo>
                <a:lnTo>
                  <a:pt x="0" y="0"/>
                </a:lnTo>
                <a:lnTo>
                  <a:pt x="17674" y="0"/>
                </a:lnTo>
                <a:lnTo>
                  <a:pt x="17674" y="47721"/>
                </a:lnTo>
                <a:lnTo>
                  <a:pt x="146700" y="47721"/>
                </a:lnTo>
                <a:lnTo>
                  <a:pt x="146700" y="671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71523" y="3289674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6045" y="0"/>
                </a:lnTo>
              </a:path>
            </a:pathLst>
          </a:custGeom>
          <a:ln w="194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30870" y="328967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43" y="0"/>
                </a:lnTo>
              </a:path>
            </a:pathLst>
          </a:custGeom>
          <a:ln w="194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30872" y="327995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19442" y="19442"/>
                </a:moveTo>
                <a:lnTo>
                  <a:pt x="0" y="19442"/>
                </a:lnTo>
                <a:lnTo>
                  <a:pt x="0" y="0"/>
                </a:lnTo>
                <a:lnTo>
                  <a:pt x="19442" y="0"/>
                </a:lnTo>
                <a:lnTo>
                  <a:pt x="19442" y="194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71524" y="3279955"/>
            <a:ext cx="106045" cy="19685"/>
          </a:xfrm>
          <a:custGeom>
            <a:avLst/>
            <a:gdLst/>
            <a:ahLst/>
            <a:cxnLst/>
            <a:rect l="l" t="t" r="r" b="b"/>
            <a:pathLst>
              <a:path w="106044" h="19685">
                <a:moveTo>
                  <a:pt x="106048" y="19442"/>
                </a:moveTo>
                <a:lnTo>
                  <a:pt x="0" y="19442"/>
                </a:lnTo>
                <a:lnTo>
                  <a:pt x="0" y="0"/>
                </a:lnTo>
                <a:lnTo>
                  <a:pt x="106048" y="0"/>
                </a:lnTo>
                <a:lnTo>
                  <a:pt x="106048" y="194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69758" y="3112046"/>
            <a:ext cx="107950" cy="145415"/>
          </a:xfrm>
          <a:custGeom>
            <a:avLst/>
            <a:gdLst/>
            <a:ahLst/>
            <a:cxnLst/>
            <a:rect l="l" t="t" r="r" b="b"/>
            <a:pathLst>
              <a:path w="107950" h="145414">
                <a:moveTo>
                  <a:pt x="107810" y="125488"/>
                </a:moveTo>
                <a:lnTo>
                  <a:pt x="1765" y="125488"/>
                </a:lnTo>
                <a:lnTo>
                  <a:pt x="1765" y="144932"/>
                </a:lnTo>
                <a:lnTo>
                  <a:pt x="107810" y="144932"/>
                </a:lnTo>
                <a:lnTo>
                  <a:pt x="107810" y="125488"/>
                </a:lnTo>
                <a:close/>
              </a:path>
              <a:path w="107950" h="145414">
                <a:moveTo>
                  <a:pt x="107810" y="0"/>
                </a:moveTo>
                <a:lnTo>
                  <a:pt x="26504" y="0"/>
                </a:lnTo>
                <a:lnTo>
                  <a:pt x="19443" y="1765"/>
                </a:lnTo>
                <a:lnTo>
                  <a:pt x="8839" y="8839"/>
                </a:lnTo>
                <a:lnTo>
                  <a:pt x="5295" y="12369"/>
                </a:lnTo>
                <a:lnTo>
                  <a:pt x="1765" y="19443"/>
                </a:lnTo>
                <a:lnTo>
                  <a:pt x="0" y="24739"/>
                </a:lnTo>
                <a:lnTo>
                  <a:pt x="0" y="33578"/>
                </a:lnTo>
                <a:lnTo>
                  <a:pt x="5295" y="51257"/>
                </a:lnTo>
                <a:lnTo>
                  <a:pt x="19443" y="65392"/>
                </a:lnTo>
                <a:lnTo>
                  <a:pt x="8839" y="72466"/>
                </a:lnTo>
                <a:lnTo>
                  <a:pt x="5295" y="75996"/>
                </a:lnTo>
                <a:lnTo>
                  <a:pt x="1765" y="81305"/>
                </a:lnTo>
                <a:lnTo>
                  <a:pt x="0" y="88366"/>
                </a:lnTo>
                <a:lnTo>
                  <a:pt x="0" y="100749"/>
                </a:lnTo>
                <a:lnTo>
                  <a:pt x="1765" y="107810"/>
                </a:lnTo>
                <a:lnTo>
                  <a:pt x="5295" y="113118"/>
                </a:lnTo>
                <a:lnTo>
                  <a:pt x="10604" y="120192"/>
                </a:lnTo>
                <a:lnTo>
                  <a:pt x="17678" y="125488"/>
                </a:lnTo>
                <a:lnTo>
                  <a:pt x="37109" y="125488"/>
                </a:lnTo>
                <a:lnTo>
                  <a:pt x="31813" y="123723"/>
                </a:lnTo>
                <a:lnTo>
                  <a:pt x="28270" y="120192"/>
                </a:lnTo>
                <a:lnTo>
                  <a:pt x="22974" y="118414"/>
                </a:lnTo>
                <a:lnTo>
                  <a:pt x="17678" y="107810"/>
                </a:lnTo>
                <a:lnTo>
                  <a:pt x="17678" y="93675"/>
                </a:lnTo>
                <a:lnTo>
                  <a:pt x="19443" y="90144"/>
                </a:lnTo>
                <a:lnTo>
                  <a:pt x="26504" y="83070"/>
                </a:lnTo>
                <a:lnTo>
                  <a:pt x="33578" y="83070"/>
                </a:lnTo>
                <a:lnTo>
                  <a:pt x="40652" y="81305"/>
                </a:lnTo>
                <a:lnTo>
                  <a:pt x="107810" y="81305"/>
                </a:lnTo>
                <a:lnTo>
                  <a:pt x="107810" y="63626"/>
                </a:lnTo>
                <a:lnTo>
                  <a:pt x="47713" y="63626"/>
                </a:lnTo>
                <a:lnTo>
                  <a:pt x="40652" y="61861"/>
                </a:lnTo>
                <a:lnTo>
                  <a:pt x="33578" y="61861"/>
                </a:lnTo>
                <a:lnTo>
                  <a:pt x="28270" y="58331"/>
                </a:lnTo>
                <a:lnTo>
                  <a:pt x="19443" y="49491"/>
                </a:lnTo>
                <a:lnTo>
                  <a:pt x="17678" y="44183"/>
                </a:lnTo>
                <a:lnTo>
                  <a:pt x="17678" y="31813"/>
                </a:lnTo>
                <a:lnTo>
                  <a:pt x="19443" y="26504"/>
                </a:lnTo>
                <a:lnTo>
                  <a:pt x="22974" y="22974"/>
                </a:lnTo>
                <a:lnTo>
                  <a:pt x="30048" y="19443"/>
                </a:lnTo>
                <a:lnTo>
                  <a:pt x="107810" y="19443"/>
                </a:lnTo>
                <a:lnTo>
                  <a:pt x="107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69752" y="3112045"/>
            <a:ext cx="107950" cy="145415"/>
          </a:xfrm>
          <a:custGeom>
            <a:avLst/>
            <a:gdLst/>
            <a:ahLst/>
            <a:cxnLst/>
            <a:rect l="l" t="t" r="r" b="b"/>
            <a:pathLst>
              <a:path w="107950" h="145414">
                <a:moveTo>
                  <a:pt x="107815" y="144932"/>
                </a:moveTo>
                <a:lnTo>
                  <a:pt x="1767" y="144932"/>
                </a:lnTo>
                <a:lnTo>
                  <a:pt x="1767" y="125490"/>
                </a:lnTo>
                <a:lnTo>
                  <a:pt x="17674" y="125490"/>
                </a:lnTo>
                <a:lnTo>
                  <a:pt x="10604" y="120188"/>
                </a:lnTo>
                <a:lnTo>
                  <a:pt x="5302" y="113118"/>
                </a:lnTo>
                <a:lnTo>
                  <a:pt x="1767" y="107815"/>
                </a:lnTo>
                <a:lnTo>
                  <a:pt x="0" y="100745"/>
                </a:lnTo>
                <a:lnTo>
                  <a:pt x="0" y="95443"/>
                </a:lnTo>
                <a:lnTo>
                  <a:pt x="0" y="88373"/>
                </a:lnTo>
                <a:lnTo>
                  <a:pt x="1767" y="81303"/>
                </a:lnTo>
                <a:lnTo>
                  <a:pt x="5302" y="76001"/>
                </a:lnTo>
                <a:lnTo>
                  <a:pt x="8837" y="72466"/>
                </a:lnTo>
                <a:lnTo>
                  <a:pt x="14139" y="68931"/>
                </a:lnTo>
                <a:lnTo>
                  <a:pt x="19442" y="65396"/>
                </a:lnTo>
                <a:lnTo>
                  <a:pt x="5302" y="51256"/>
                </a:lnTo>
                <a:lnTo>
                  <a:pt x="0" y="33581"/>
                </a:lnTo>
                <a:lnTo>
                  <a:pt x="0" y="24744"/>
                </a:lnTo>
                <a:lnTo>
                  <a:pt x="1767" y="19442"/>
                </a:lnTo>
                <a:lnTo>
                  <a:pt x="5302" y="12372"/>
                </a:lnTo>
                <a:lnTo>
                  <a:pt x="8837" y="8837"/>
                </a:lnTo>
                <a:lnTo>
                  <a:pt x="14139" y="5302"/>
                </a:lnTo>
                <a:lnTo>
                  <a:pt x="19442" y="1767"/>
                </a:lnTo>
                <a:lnTo>
                  <a:pt x="26512" y="0"/>
                </a:lnTo>
                <a:lnTo>
                  <a:pt x="35349" y="0"/>
                </a:lnTo>
                <a:lnTo>
                  <a:pt x="107815" y="0"/>
                </a:lnTo>
                <a:lnTo>
                  <a:pt x="107815" y="19442"/>
                </a:lnTo>
                <a:lnTo>
                  <a:pt x="42419" y="19442"/>
                </a:lnTo>
                <a:lnTo>
                  <a:pt x="35349" y="19442"/>
                </a:lnTo>
                <a:lnTo>
                  <a:pt x="30047" y="19442"/>
                </a:lnTo>
                <a:lnTo>
                  <a:pt x="26512" y="21209"/>
                </a:lnTo>
                <a:lnTo>
                  <a:pt x="22977" y="22977"/>
                </a:lnTo>
                <a:lnTo>
                  <a:pt x="19442" y="26512"/>
                </a:lnTo>
                <a:lnTo>
                  <a:pt x="17674" y="31814"/>
                </a:lnTo>
                <a:lnTo>
                  <a:pt x="17674" y="37116"/>
                </a:lnTo>
                <a:lnTo>
                  <a:pt x="17674" y="44186"/>
                </a:lnTo>
                <a:lnTo>
                  <a:pt x="19442" y="49489"/>
                </a:lnTo>
                <a:lnTo>
                  <a:pt x="24744" y="54791"/>
                </a:lnTo>
                <a:lnTo>
                  <a:pt x="28279" y="58326"/>
                </a:lnTo>
                <a:lnTo>
                  <a:pt x="33581" y="61861"/>
                </a:lnTo>
                <a:lnTo>
                  <a:pt x="40651" y="61861"/>
                </a:lnTo>
                <a:lnTo>
                  <a:pt x="47721" y="63628"/>
                </a:lnTo>
                <a:lnTo>
                  <a:pt x="107815" y="63628"/>
                </a:lnTo>
                <a:lnTo>
                  <a:pt x="107815" y="81303"/>
                </a:lnTo>
                <a:lnTo>
                  <a:pt x="40651" y="81303"/>
                </a:lnTo>
                <a:lnTo>
                  <a:pt x="33581" y="83071"/>
                </a:lnTo>
                <a:lnTo>
                  <a:pt x="26512" y="83071"/>
                </a:lnTo>
                <a:lnTo>
                  <a:pt x="22977" y="86606"/>
                </a:lnTo>
                <a:lnTo>
                  <a:pt x="19442" y="90141"/>
                </a:lnTo>
                <a:lnTo>
                  <a:pt x="17674" y="93676"/>
                </a:lnTo>
                <a:lnTo>
                  <a:pt x="17674" y="100745"/>
                </a:lnTo>
                <a:lnTo>
                  <a:pt x="17674" y="107815"/>
                </a:lnTo>
                <a:lnTo>
                  <a:pt x="21209" y="114885"/>
                </a:lnTo>
                <a:lnTo>
                  <a:pt x="22977" y="118420"/>
                </a:lnTo>
                <a:lnTo>
                  <a:pt x="28279" y="120188"/>
                </a:lnTo>
                <a:lnTo>
                  <a:pt x="31814" y="123723"/>
                </a:lnTo>
                <a:lnTo>
                  <a:pt x="37116" y="125490"/>
                </a:lnTo>
                <a:lnTo>
                  <a:pt x="45954" y="125490"/>
                </a:lnTo>
                <a:lnTo>
                  <a:pt x="53024" y="125490"/>
                </a:lnTo>
                <a:lnTo>
                  <a:pt x="107815" y="125490"/>
                </a:lnTo>
                <a:lnTo>
                  <a:pt x="107815" y="14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69758" y="2993631"/>
            <a:ext cx="109855" cy="97790"/>
          </a:xfrm>
          <a:custGeom>
            <a:avLst/>
            <a:gdLst/>
            <a:ahLst/>
            <a:cxnLst/>
            <a:rect l="l" t="t" r="r" b="b"/>
            <a:pathLst>
              <a:path w="109855" h="97789">
                <a:moveTo>
                  <a:pt x="58318" y="0"/>
                </a:moveTo>
                <a:lnTo>
                  <a:pt x="54787" y="0"/>
                </a:lnTo>
                <a:lnTo>
                  <a:pt x="31813" y="3530"/>
                </a:lnTo>
                <a:lnTo>
                  <a:pt x="14135" y="14135"/>
                </a:lnTo>
                <a:lnTo>
                  <a:pt x="3530" y="28270"/>
                </a:lnTo>
                <a:lnTo>
                  <a:pt x="0" y="47713"/>
                </a:lnTo>
                <a:lnTo>
                  <a:pt x="3530" y="67157"/>
                </a:lnTo>
                <a:lnTo>
                  <a:pt x="14135" y="83070"/>
                </a:lnTo>
                <a:lnTo>
                  <a:pt x="31813" y="93675"/>
                </a:lnTo>
                <a:lnTo>
                  <a:pt x="56553" y="97205"/>
                </a:lnTo>
                <a:lnTo>
                  <a:pt x="77762" y="93675"/>
                </a:lnTo>
                <a:lnTo>
                  <a:pt x="95440" y="83070"/>
                </a:lnTo>
                <a:lnTo>
                  <a:pt x="98978" y="77762"/>
                </a:lnTo>
                <a:lnTo>
                  <a:pt x="42418" y="77762"/>
                </a:lnTo>
                <a:lnTo>
                  <a:pt x="28282" y="74231"/>
                </a:lnTo>
                <a:lnTo>
                  <a:pt x="22974" y="68922"/>
                </a:lnTo>
                <a:lnTo>
                  <a:pt x="19443" y="61849"/>
                </a:lnTo>
                <a:lnTo>
                  <a:pt x="17678" y="54787"/>
                </a:lnTo>
                <a:lnTo>
                  <a:pt x="17678" y="38874"/>
                </a:lnTo>
                <a:lnTo>
                  <a:pt x="21209" y="31813"/>
                </a:lnTo>
                <a:lnTo>
                  <a:pt x="24739" y="26504"/>
                </a:lnTo>
                <a:lnTo>
                  <a:pt x="35344" y="19431"/>
                </a:lnTo>
                <a:lnTo>
                  <a:pt x="58318" y="19431"/>
                </a:lnTo>
                <a:lnTo>
                  <a:pt x="58318" y="0"/>
                </a:lnTo>
                <a:close/>
              </a:path>
              <a:path w="109855" h="97789">
                <a:moveTo>
                  <a:pt x="58318" y="19431"/>
                </a:moveTo>
                <a:lnTo>
                  <a:pt x="42418" y="19431"/>
                </a:lnTo>
                <a:lnTo>
                  <a:pt x="42418" y="77762"/>
                </a:lnTo>
                <a:lnTo>
                  <a:pt x="58318" y="77762"/>
                </a:lnTo>
                <a:lnTo>
                  <a:pt x="58318" y="19431"/>
                </a:lnTo>
                <a:close/>
              </a:path>
              <a:path w="109855" h="97789">
                <a:moveTo>
                  <a:pt x="77762" y="0"/>
                </a:moveTo>
                <a:lnTo>
                  <a:pt x="75996" y="19431"/>
                </a:lnTo>
                <a:lnTo>
                  <a:pt x="81305" y="21209"/>
                </a:lnTo>
                <a:lnTo>
                  <a:pt x="84835" y="26504"/>
                </a:lnTo>
                <a:lnTo>
                  <a:pt x="88366" y="30035"/>
                </a:lnTo>
                <a:lnTo>
                  <a:pt x="91909" y="37109"/>
                </a:lnTo>
                <a:lnTo>
                  <a:pt x="91909" y="54787"/>
                </a:lnTo>
                <a:lnTo>
                  <a:pt x="84835" y="68922"/>
                </a:lnTo>
                <a:lnTo>
                  <a:pt x="77762" y="72466"/>
                </a:lnTo>
                <a:lnTo>
                  <a:pt x="68922" y="75996"/>
                </a:lnTo>
                <a:lnTo>
                  <a:pt x="58318" y="77762"/>
                </a:lnTo>
                <a:lnTo>
                  <a:pt x="98978" y="77762"/>
                </a:lnTo>
                <a:lnTo>
                  <a:pt x="106045" y="67157"/>
                </a:lnTo>
                <a:lnTo>
                  <a:pt x="109575" y="45948"/>
                </a:lnTo>
                <a:lnTo>
                  <a:pt x="107810" y="30035"/>
                </a:lnTo>
                <a:lnTo>
                  <a:pt x="100749" y="15900"/>
                </a:lnTo>
                <a:lnTo>
                  <a:pt x="95440" y="8826"/>
                </a:lnTo>
                <a:lnTo>
                  <a:pt x="86601" y="3530"/>
                </a:lnTo>
                <a:lnTo>
                  <a:pt x="77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69753" y="2993620"/>
            <a:ext cx="109855" cy="97790"/>
          </a:xfrm>
          <a:custGeom>
            <a:avLst/>
            <a:gdLst/>
            <a:ahLst/>
            <a:cxnLst/>
            <a:rect l="l" t="t" r="r" b="b"/>
            <a:pathLst>
              <a:path w="109855" h="97789">
                <a:moveTo>
                  <a:pt x="76001" y="19442"/>
                </a:moveTo>
                <a:lnTo>
                  <a:pt x="77768" y="0"/>
                </a:lnTo>
                <a:lnTo>
                  <a:pt x="86606" y="3534"/>
                </a:lnTo>
                <a:lnTo>
                  <a:pt x="95443" y="8837"/>
                </a:lnTo>
                <a:lnTo>
                  <a:pt x="100745" y="15907"/>
                </a:lnTo>
                <a:lnTo>
                  <a:pt x="107815" y="30047"/>
                </a:lnTo>
                <a:lnTo>
                  <a:pt x="109583" y="45954"/>
                </a:lnTo>
                <a:lnTo>
                  <a:pt x="106048" y="67163"/>
                </a:lnTo>
                <a:lnTo>
                  <a:pt x="95443" y="83071"/>
                </a:lnTo>
                <a:lnTo>
                  <a:pt x="77768" y="93676"/>
                </a:lnTo>
                <a:lnTo>
                  <a:pt x="56559" y="97210"/>
                </a:lnTo>
                <a:lnTo>
                  <a:pt x="31814" y="93676"/>
                </a:lnTo>
                <a:lnTo>
                  <a:pt x="14139" y="83071"/>
                </a:lnTo>
                <a:lnTo>
                  <a:pt x="3534" y="67163"/>
                </a:lnTo>
                <a:lnTo>
                  <a:pt x="0" y="47721"/>
                </a:lnTo>
                <a:lnTo>
                  <a:pt x="3534" y="28279"/>
                </a:lnTo>
                <a:lnTo>
                  <a:pt x="14139" y="14139"/>
                </a:lnTo>
                <a:lnTo>
                  <a:pt x="31814" y="3534"/>
                </a:lnTo>
                <a:lnTo>
                  <a:pt x="54791" y="0"/>
                </a:lnTo>
                <a:lnTo>
                  <a:pt x="58326" y="0"/>
                </a:lnTo>
                <a:lnTo>
                  <a:pt x="58326" y="77768"/>
                </a:lnTo>
                <a:lnTo>
                  <a:pt x="68931" y="76001"/>
                </a:lnTo>
                <a:lnTo>
                  <a:pt x="77768" y="72466"/>
                </a:lnTo>
                <a:lnTo>
                  <a:pt x="84838" y="68931"/>
                </a:lnTo>
                <a:lnTo>
                  <a:pt x="88373" y="61861"/>
                </a:lnTo>
                <a:lnTo>
                  <a:pt x="91908" y="54791"/>
                </a:lnTo>
                <a:lnTo>
                  <a:pt x="91908" y="45954"/>
                </a:lnTo>
                <a:lnTo>
                  <a:pt x="91908" y="37116"/>
                </a:lnTo>
                <a:lnTo>
                  <a:pt x="88373" y="30047"/>
                </a:lnTo>
                <a:lnTo>
                  <a:pt x="84838" y="26512"/>
                </a:lnTo>
                <a:lnTo>
                  <a:pt x="81303" y="21209"/>
                </a:lnTo>
                <a:lnTo>
                  <a:pt x="76001" y="194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87428" y="301306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19">
                <a:moveTo>
                  <a:pt x="24744" y="58326"/>
                </a:moveTo>
                <a:lnTo>
                  <a:pt x="24744" y="0"/>
                </a:lnTo>
                <a:lnTo>
                  <a:pt x="17674" y="0"/>
                </a:lnTo>
                <a:lnTo>
                  <a:pt x="12372" y="3534"/>
                </a:lnTo>
                <a:lnTo>
                  <a:pt x="7069" y="7069"/>
                </a:lnTo>
                <a:lnTo>
                  <a:pt x="3534" y="12372"/>
                </a:lnTo>
                <a:lnTo>
                  <a:pt x="0" y="19442"/>
                </a:lnTo>
                <a:lnTo>
                  <a:pt x="0" y="28279"/>
                </a:lnTo>
                <a:lnTo>
                  <a:pt x="0" y="35349"/>
                </a:lnTo>
                <a:lnTo>
                  <a:pt x="1767" y="42419"/>
                </a:lnTo>
                <a:lnTo>
                  <a:pt x="5302" y="49489"/>
                </a:lnTo>
                <a:lnTo>
                  <a:pt x="10604" y="54791"/>
                </a:lnTo>
                <a:lnTo>
                  <a:pt x="17674" y="56559"/>
                </a:lnTo>
                <a:lnTo>
                  <a:pt x="24744" y="5832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30870" y="2866364"/>
            <a:ext cx="187960" cy="49530"/>
          </a:xfrm>
          <a:custGeom>
            <a:avLst/>
            <a:gdLst/>
            <a:ahLst/>
            <a:cxnLst/>
            <a:rect l="l" t="t" r="r" b="b"/>
            <a:pathLst>
              <a:path w="187960" h="49530">
                <a:moveTo>
                  <a:pt x="0" y="0"/>
                </a:moveTo>
                <a:lnTo>
                  <a:pt x="0" y="12369"/>
                </a:lnTo>
                <a:lnTo>
                  <a:pt x="24752" y="30048"/>
                </a:lnTo>
                <a:lnTo>
                  <a:pt x="49491" y="40652"/>
                </a:lnTo>
                <a:lnTo>
                  <a:pt x="70700" y="47726"/>
                </a:lnTo>
                <a:lnTo>
                  <a:pt x="93675" y="49491"/>
                </a:lnTo>
                <a:lnTo>
                  <a:pt x="118414" y="45948"/>
                </a:lnTo>
                <a:lnTo>
                  <a:pt x="143167" y="38887"/>
                </a:lnTo>
                <a:lnTo>
                  <a:pt x="159584" y="30048"/>
                </a:lnTo>
                <a:lnTo>
                  <a:pt x="93675" y="30048"/>
                </a:lnTo>
                <a:lnTo>
                  <a:pt x="56565" y="26517"/>
                </a:lnTo>
                <a:lnTo>
                  <a:pt x="42418" y="21209"/>
                </a:lnTo>
                <a:lnTo>
                  <a:pt x="17678" y="10604"/>
                </a:lnTo>
                <a:lnTo>
                  <a:pt x="0" y="0"/>
                </a:lnTo>
                <a:close/>
              </a:path>
              <a:path w="187960" h="49530">
                <a:moveTo>
                  <a:pt x="187350" y="0"/>
                </a:moveTo>
                <a:lnTo>
                  <a:pt x="155536" y="17678"/>
                </a:lnTo>
                <a:lnTo>
                  <a:pt x="125488" y="26517"/>
                </a:lnTo>
                <a:lnTo>
                  <a:pt x="93675" y="30048"/>
                </a:lnTo>
                <a:lnTo>
                  <a:pt x="159584" y="30048"/>
                </a:lnTo>
                <a:lnTo>
                  <a:pt x="166141" y="26517"/>
                </a:lnTo>
                <a:lnTo>
                  <a:pt x="187350" y="12369"/>
                </a:lnTo>
                <a:lnTo>
                  <a:pt x="187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30869" y="2866362"/>
            <a:ext cx="187960" cy="49530"/>
          </a:xfrm>
          <a:custGeom>
            <a:avLst/>
            <a:gdLst/>
            <a:ahLst/>
            <a:cxnLst/>
            <a:rect l="l" t="t" r="r" b="b"/>
            <a:pathLst>
              <a:path w="187960" h="49530">
                <a:moveTo>
                  <a:pt x="187352" y="12372"/>
                </a:moveTo>
                <a:lnTo>
                  <a:pt x="166142" y="26512"/>
                </a:lnTo>
                <a:lnTo>
                  <a:pt x="143165" y="38884"/>
                </a:lnTo>
                <a:lnTo>
                  <a:pt x="118420" y="45954"/>
                </a:lnTo>
                <a:lnTo>
                  <a:pt x="93676" y="49489"/>
                </a:lnTo>
                <a:lnTo>
                  <a:pt x="70698" y="47721"/>
                </a:lnTo>
                <a:lnTo>
                  <a:pt x="49489" y="40651"/>
                </a:lnTo>
                <a:lnTo>
                  <a:pt x="24744" y="30047"/>
                </a:lnTo>
                <a:lnTo>
                  <a:pt x="0" y="12372"/>
                </a:lnTo>
                <a:lnTo>
                  <a:pt x="0" y="0"/>
                </a:lnTo>
                <a:lnTo>
                  <a:pt x="17674" y="10604"/>
                </a:lnTo>
                <a:lnTo>
                  <a:pt x="30047" y="15907"/>
                </a:lnTo>
                <a:lnTo>
                  <a:pt x="42419" y="21209"/>
                </a:lnTo>
                <a:lnTo>
                  <a:pt x="56559" y="26512"/>
                </a:lnTo>
                <a:lnTo>
                  <a:pt x="93676" y="30047"/>
                </a:lnTo>
                <a:lnTo>
                  <a:pt x="125490" y="26512"/>
                </a:lnTo>
                <a:lnTo>
                  <a:pt x="155537" y="17674"/>
                </a:lnTo>
                <a:lnTo>
                  <a:pt x="187352" y="0"/>
                </a:lnTo>
                <a:lnTo>
                  <a:pt x="187352" y="1237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29105" y="2735567"/>
            <a:ext cx="150495" cy="114935"/>
          </a:xfrm>
          <a:custGeom>
            <a:avLst/>
            <a:gdLst/>
            <a:ahLst/>
            <a:cxnLst/>
            <a:rect l="l" t="t" r="r" b="b"/>
            <a:pathLst>
              <a:path w="150494" h="114935">
                <a:moveTo>
                  <a:pt x="140683" y="19443"/>
                </a:moveTo>
                <a:lnTo>
                  <a:pt x="107810" y="19443"/>
                </a:lnTo>
                <a:lnTo>
                  <a:pt x="114884" y="21209"/>
                </a:lnTo>
                <a:lnTo>
                  <a:pt x="120192" y="22987"/>
                </a:lnTo>
                <a:lnTo>
                  <a:pt x="125488" y="28282"/>
                </a:lnTo>
                <a:lnTo>
                  <a:pt x="130797" y="35356"/>
                </a:lnTo>
                <a:lnTo>
                  <a:pt x="132562" y="44196"/>
                </a:lnTo>
                <a:lnTo>
                  <a:pt x="132562" y="65404"/>
                </a:lnTo>
                <a:lnTo>
                  <a:pt x="97205" y="95453"/>
                </a:lnTo>
                <a:lnTo>
                  <a:pt x="97205" y="114896"/>
                </a:lnTo>
                <a:lnTo>
                  <a:pt x="139623" y="93675"/>
                </a:lnTo>
                <a:lnTo>
                  <a:pt x="150228" y="53035"/>
                </a:lnTo>
                <a:lnTo>
                  <a:pt x="150228" y="44196"/>
                </a:lnTo>
                <a:lnTo>
                  <a:pt x="148463" y="33591"/>
                </a:lnTo>
                <a:lnTo>
                  <a:pt x="144932" y="26517"/>
                </a:lnTo>
                <a:lnTo>
                  <a:pt x="140683" y="19443"/>
                </a:lnTo>
                <a:close/>
              </a:path>
              <a:path w="150494" h="114935">
                <a:moveTo>
                  <a:pt x="44183" y="5308"/>
                </a:moveTo>
                <a:lnTo>
                  <a:pt x="37109" y="5308"/>
                </a:lnTo>
                <a:lnTo>
                  <a:pt x="28270" y="8839"/>
                </a:lnTo>
                <a:lnTo>
                  <a:pt x="1765" y="47726"/>
                </a:lnTo>
                <a:lnTo>
                  <a:pt x="0" y="58331"/>
                </a:lnTo>
                <a:lnTo>
                  <a:pt x="5308" y="84848"/>
                </a:lnTo>
                <a:lnTo>
                  <a:pt x="8839" y="91909"/>
                </a:lnTo>
                <a:lnTo>
                  <a:pt x="19443" y="102514"/>
                </a:lnTo>
                <a:lnTo>
                  <a:pt x="26504" y="106057"/>
                </a:lnTo>
                <a:lnTo>
                  <a:pt x="33578" y="107823"/>
                </a:lnTo>
                <a:lnTo>
                  <a:pt x="40652" y="107823"/>
                </a:lnTo>
                <a:lnTo>
                  <a:pt x="72466" y="88379"/>
                </a:lnTo>
                <a:lnTo>
                  <a:pt x="33578" y="88379"/>
                </a:lnTo>
                <a:lnTo>
                  <a:pt x="28270" y="86613"/>
                </a:lnTo>
                <a:lnTo>
                  <a:pt x="22974" y="81305"/>
                </a:lnTo>
                <a:lnTo>
                  <a:pt x="19443" y="76009"/>
                </a:lnTo>
                <a:lnTo>
                  <a:pt x="17678" y="67170"/>
                </a:lnTo>
                <a:lnTo>
                  <a:pt x="17678" y="47726"/>
                </a:lnTo>
                <a:lnTo>
                  <a:pt x="44183" y="22987"/>
                </a:lnTo>
                <a:lnTo>
                  <a:pt x="44183" y="5308"/>
                </a:lnTo>
                <a:close/>
              </a:path>
              <a:path w="150494" h="114935">
                <a:moveTo>
                  <a:pt x="107810" y="0"/>
                </a:moveTo>
                <a:lnTo>
                  <a:pt x="72466" y="24752"/>
                </a:lnTo>
                <a:lnTo>
                  <a:pt x="60096" y="67170"/>
                </a:lnTo>
                <a:lnTo>
                  <a:pt x="56553" y="74244"/>
                </a:lnTo>
                <a:lnTo>
                  <a:pt x="54787" y="79540"/>
                </a:lnTo>
                <a:lnTo>
                  <a:pt x="47713" y="86613"/>
                </a:lnTo>
                <a:lnTo>
                  <a:pt x="44183" y="88379"/>
                </a:lnTo>
                <a:lnTo>
                  <a:pt x="72466" y="88379"/>
                </a:lnTo>
                <a:lnTo>
                  <a:pt x="74231" y="81305"/>
                </a:lnTo>
                <a:lnTo>
                  <a:pt x="77774" y="72466"/>
                </a:lnTo>
                <a:lnTo>
                  <a:pt x="81305" y="60096"/>
                </a:lnTo>
                <a:lnTo>
                  <a:pt x="97205" y="22987"/>
                </a:lnTo>
                <a:lnTo>
                  <a:pt x="107810" y="19443"/>
                </a:lnTo>
                <a:lnTo>
                  <a:pt x="140683" y="19443"/>
                </a:lnTo>
                <a:lnTo>
                  <a:pt x="139623" y="17678"/>
                </a:lnTo>
                <a:lnTo>
                  <a:pt x="129019" y="7073"/>
                </a:lnTo>
                <a:lnTo>
                  <a:pt x="121958" y="3543"/>
                </a:lnTo>
                <a:lnTo>
                  <a:pt x="107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29100" y="2735578"/>
            <a:ext cx="150495" cy="114935"/>
          </a:xfrm>
          <a:custGeom>
            <a:avLst/>
            <a:gdLst/>
            <a:ahLst/>
            <a:cxnLst/>
            <a:rect l="l" t="t" r="r" b="b"/>
            <a:pathLst>
              <a:path w="150494" h="114935">
                <a:moveTo>
                  <a:pt x="97210" y="114885"/>
                </a:moveTo>
                <a:lnTo>
                  <a:pt x="97210" y="95443"/>
                </a:lnTo>
                <a:lnTo>
                  <a:pt x="104280" y="93676"/>
                </a:lnTo>
                <a:lnTo>
                  <a:pt x="111350" y="91908"/>
                </a:lnTo>
                <a:lnTo>
                  <a:pt x="116653" y="90141"/>
                </a:lnTo>
                <a:lnTo>
                  <a:pt x="121955" y="86606"/>
                </a:lnTo>
                <a:lnTo>
                  <a:pt x="125490" y="81303"/>
                </a:lnTo>
                <a:lnTo>
                  <a:pt x="129025" y="76001"/>
                </a:lnTo>
                <a:lnTo>
                  <a:pt x="132560" y="65396"/>
                </a:lnTo>
                <a:lnTo>
                  <a:pt x="132560" y="54791"/>
                </a:lnTo>
                <a:lnTo>
                  <a:pt x="132560" y="44186"/>
                </a:lnTo>
                <a:lnTo>
                  <a:pt x="107815" y="19442"/>
                </a:lnTo>
                <a:lnTo>
                  <a:pt x="102513" y="21209"/>
                </a:lnTo>
                <a:lnTo>
                  <a:pt x="97210" y="22977"/>
                </a:lnTo>
                <a:lnTo>
                  <a:pt x="91908" y="28279"/>
                </a:lnTo>
                <a:lnTo>
                  <a:pt x="88373" y="35349"/>
                </a:lnTo>
                <a:lnTo>
                  <a:pt x="86606" y="38884"/>
                </a:lnTo>
                <a:lnTo>
                  <a:pt x="84838" y="44186"/>
                </a:lnTo>
                <a:lnTo>
                  <a:pt x="83071" y="51256"/>
                </a:lnTo>
                <a:lnTo>
                  <a:pt x="81303" y="60094"/>
                </a:lnTo>
                <a:lnTo>
                  <a:pt x="77768" y="72466"/>
                </a:lnTo>
                <a:lnTo>
                  <a:pt x="74233" y="81303"/>
                </a:lnTo>
                <a:lnTo>
                  <a:pt x="72466" y="88373"/>
                </a:lnTo>
                <a:lnTo>
                  <a:pt x="68931" y="93676"/>
                </a:lnTo>
                <a:lnTo>
                  <a:pt x="63628" y="98978"/>
                </a:lnTo>
                <a:lnTo>
                  <a:pt x="58326" y="102513"/>
                </a:lnTo>
                <a:lnTo>
                  <a:pt x="49489" y="106048"/>
                </a:lnTo>
                <a:lnTo>
                  <a:pt x="40651" y="107815"/>
                </a:lnTo>
                <a:lnTo>
                  <a:pt x="33581" y="107815"/>
                </a:lnTo>
                <a:lnTo>
                  <a:pt x="26512" y="106048"/>
                </a:lnTo>
                <a:lnTo>
                  <a:pt x="19442" y="102513"/>
                </a:lnTo>
                <a:lnTo>
                  <a:pt x="14139" y="97210"/>
                </a:lnTo>
                <a:lnTo>
                  <a:pt x="8837" y="91908"/>
                </a:lnTo>
                <a:lnTo>
                  <a:pt x="5302" y="84838"/>
                </a:lnTo>
                <a:lnTo>
                  <a:pt x="3534" y="76001"/>
                </a:lnTo>
                <a:lnTo>
                  <a:pt x="1767" y="67163"/>
                </a:lnTo>
                <a:lnTo>
                  <a:pt x="0" y="58326"/>
                </a:lnTo>
                <a:lnTo>
                  <a:pt x="1767" y="47721"/>
                </a:lnTo>
                <a:lnTo>
                  <a:pt x="3534" y="38884"/>
                </a:lnTo>
                <a:lnTo>
                  <a:pt x="5302" y="30047"/>
                </a:lnTo>
                <a:lnTo>
                  <a:pt x="10604" y="22977"/>
                </a:lnTo>
                <a:lnTo>
                  <a:pt x="15907" y="15907"/>
                </a:lnTo>
                <a:lnTo>
                  <a:pt x="21209" y="12372"/>
                </a:lnTo>
                <a:lnTo>
                  <a:pt x="28279" y="8837"/>
                </a:lnTo>
                <a:lnTo>
                  <a:pt x="37116" y="5302"/>
                </a:lnTo>
                <a:lnTo>
                  <a:pt x="44186" y="5302"/>
                </a:lnTo>
                <a:lnTo>
                  <a:pt x="44186" y="22977"/>
                </a:lnTo>
                <a:lnTo>
                  <a:pt x="37116" y="24744"/>
                </a:lnTo>
                <a:lnTo>
                  <a:pt x="30047" y="28279"/>
                </a:lnTo>
                <a:lnTo>
                  <a:pt x="24744" y="33581"/>
                </a:lnTo>
                <a:lnTo>
                  <a:pt x="21209" y="38884"/>
                </a:lnTo>
                <a:lnTo>
                  <a:pt x="17674" y="47721"/>
                </a:lnTo>
                <a:lnTo>
                  <a:pt x="17674" y="56559"/>
                </a:lnTo>
                <a:lnTo>
                  <a:pt x="17674" y="67163"/>
                </a:lnTo>
                <a:lnTo>
                  <a:pt x="19442" y="76001"/>
                </a:lnTo>
                <a:lnTo>
                  <a:pt x="22977" y="81303"/>
                </a:lnTo>
                <a:lnTo>
                  <a:pt x="28279" y="86606"/>
                </a:lnTo>
                <a:lnTo>
                  <a:pt x="33581" y="88373"/>
                </a:lnTo>
                <a:lnTo>
                  <a:pt x="38884" y="88373"/>
                </a:lnTo>
                <a:lnTo>
                  <a:pt x="44186" y="88373"/>
                </a:lnTo>
                <a:lnTo>
                  <a:pt x="47721" y="86606"/>
                </a:lnTo>
                <a:lnTo>
                  <a:pt x="51256" y="83071"/>
                </a:lnTo>
                <a:lnTo>
                  <a:pt x="54791" y="79536"/>
                </a:lnTo>
                <a:lnTo>
                  <a:pt x="56559" y="74233"/>
                </a:lnTo>
                <a:lnTo>
                  <a:pt x="60094" y="67163"/>
                </a:lnTo>
                <a:lnTo>
                  <a:pt x="61861" y="56559"/>
                </a:lnTo>
                <a:lnTo>
                  <a:pt x="76001" y="17674"/>
                </a:lnTo>
                <a:lnTo>
                  <a:pt x="86606" y="7069"/>
                </a:lnTo>
                <a:lnTo>
                  <a:pt x="91908" y="3534"/>
                </a:lnTo>
                <a:lnTo>
                  <a:pt x="98978" y="1767"/>
                </a:lnTo>
                <a:lnTo>
                  <a:pt x="107815" y="0"/>
                </a:lnTo>
                <a:lnTo>
                  <a:pt x="114885" y="1767"/>
                </a:lnTo>
                <a:lnTo>
                  <a:pt x="121955" y="3534"/>
                </a:lnTo>
                <a:lnTo>
                  <a:pt x="129025" y="7069"/>
                </a:lnTo>
                <a:lnTo>
                  <a:pt x="134327" y="12372"/>
                </a:lnTo>
                <a:lnTo>
                  <a:pt x="139630" y="17674"/>
                </a:lnTo>
                <a:lnTo>
                  <a:pt x="144932" y="26512"/>
                </a:lnTo>
                <a:lnTo>
                  <a:pt x="148467" y="33581"/>
                </a:lnTo>
                <a:lnTo>
                  <a:pt x="150235" y="44186"/>
                </a:lnTo>
                <a:lnTo>
                  <a:pt x="150235" y="53024"/>
                </a:lnTo>
                <a:lnTo>
                  <a:pt x="139630" y="93676"/>
                </a:lnTo>
                <a:lnTo>
                  <a:pt x="107815" y="113118"/>
                </a:lnTo>
                <a:lnTo>
                  <a:pt x="97210" y="11488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69758" y="2622448"/>
            <a:ext cx="109855" cy="97790"/>
          </a:xfrm>
          <a:custGeom>
            <a:avLst/>
            <a:gdLst/>
            <a:ahLst/>
            <a:cxnLst/>
            <a:rect l="l" t="t" r="r" b="b"/>
            <a:pathLst>
              <a:path w="109855" h="97789">
                <a:moveTo>
                  <a:pt x="58318" y="0"/>
                </a:moveTo>
                <a:lnTo>
                  <a:pt x="54787" y="0"/>
                </a:lnTo>
                <a:lnTo>
                  <a:pt x="31813" y="3543"/>
                </a:lnTo>
                <a:lnTo>
                  <a:pt x="14135" y="12382"/>
                </a:lnTo>
                <a:lnTo>
                  <a:pt x="3530" y="28282"/>
                </a:lnTo>
                <a:lnTo>
                  <a:pt x="0" y="47726"/>
                </a:lnTo>
                <a:lnTo>
                  <a:pt x="3530" y="67170"/>
                </a:lnTo>
                <a:lnTo>
                  <a:pt x="14135" y="83070"/>
                </a:lnTo>
                <a:lnTo>
                  <a:pt x="31813" y="93675"/>
                </a:lnTo>
                <a:lnTo>
                  <a:pt x="56553" y="97218"/>
                </a:lnTo>
                <a:lnTo>
                  <a:pt x="77762" y="93675"/>
                </a:lnTo>
                <a:lnTo>
                  <a:pt x="95440" y="83070"/>
                </a:lnTo>
                <a:lnTo>
                  <a:pt x="98972" y="77774"/>
                </a:lnTo>
                <a:lnTo>
                  <a:pt x="42418" y="77774"/>
                </a:lnTo>
                <a:lnTo>
                  <a:pt x="35344" y="76009"/>
                </a:lnTo>
                <a:lnTo>
                  <a:pt x="28282" y="72466"/>
                </a:lnTo>
                <a:lnTo>
                  <a:pt x="22974" y="68935"/>
                </a:lnTo>
                <a:lnTo>
                  <a:pt x="19443" y="61861"/>
                </a:lnTo>
                <a:lnTo>
                  <a:pt x="17678" y="54800"/>
                </a:lnTo>
                <a:lnTo>
                  <a:pt x="17678" y="38887"/>
                </a:lnTo>
                <a:lnTo>
                  <a:pt x="24739" y="24752"/>
                </a:lnTo>
                <a:lnTo>
                  <a:pt x="30048" y="22987"/>
                </a:lnTo>
                <a:lnTo>
                  <a:pt x="35344" y="19443"/>
                </a:lnTo>
                <a:lnTo>
                  <a:pt x="58318" y="19443"/>
                </a:lnTo>
                <a:lnTo>
                  <a:pt x="58318" y="0"/>
                </a:lnTo>
                <a:close/>
              </a:path>
              <a:path w="109855" h="97789">
                <a:moveTo>
                  <a:pt x="58318" y="19443"/>
                </a:moveTo>
                <a:lnTo>
                  <a:pt x="42418" y="19443"/>
                </a:lnTo>
                <a:lnTo>
                  <a:pt x="42418" y="77774"/>
                </a:lnTo>
                <a:lnTo>
                  <a:pt x="58318" y="77774"/>
                </a:lnTo>
                <a:lnTo>
                  <a:pt x="58318" y="19443"/>
                </a:lnTo>
                <a:close/>
              </a:path>
              <a:path w="109855" h="97789">
                <a:moveTo>
                  <a:pt x="77762" y="0"/>
                </a:moveTo>
                <a:lnTo>
                  <a:pt x="75996" y="19443"/>
                </a:lnTo>
                <a:lnTo>
                  <a:pt x="81305" y="21208"/>
                </a:lnTo>
                <a:lnTo>
                  <a:pt x="84835" y="24752"/>
                </a:lnTo>
                <a:lnTo>
                  <a:pt x="88366" y="30048"/>
                </a:lnTo>
                <a:lnTo>
                  <a:pt x="91909" y="37122"/>
                </a:lnTo>
                <a:lnTo>
                  <a:pt x="91909" y="54800"/>
                </a:lnTo>
                <a:lnTo>
                  <a:pt x="84835" y="68935"/>
                </a:lnTo>
                <a:lnTo>
                  <a:pt x="77762" y="72466"/>
                </a:lnTo>
                <a:lnTo>
                  <a:pt x="68922" y="76009"/>
                </a:lnTo>
                <a:lnTo>
                  <a:pt x="58318" y="77774"/>
                </a:lnTo>
                <a:lnTo>
                  <a:pt x="98972" y="77774"/>
                </a:lnTo>
                <a:lnTo>
                  <a:pt x="106045" y="67170"/>
                </a:lnTo>
                <a:lnTo>
                  <a:pt x="109575" y="45961"/>
                </a:lnTo>
                <a:lnTo>
                  <a:pt x="107810" y="30048"/>
                </a:lnTo>
                <a:lnTo>
                  <a:pt x="100749" y="15913"/>
                </a:lnTo>
                <a:lnTo>
                  <a:pt x="95440" y="8839"/>
                </a:lnTo>
                <a:lnTo>
                  <a:pt x="86601" y="3543"/>
                </a:lnTo>
                <a:lnTo>
                  <a:pt x="77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69753" y="2622450"/>
            <a:ext cx="109855" cy="97790"/>
          </a:xfrm>
          <a:custGeom>
            <a:avLst/>
            <a:gdLst/>
            <a:ahLst/>
            <a:cxnLst/>
            <a:rect l="l" t="t" r="r" b="b"/>
            <a:pathLst>
              <a:path w="109855" h="97789">
                <a:moveTo>
                  <a:pt x="76001" y="19442"/>
                </a:moveTo>
                <a:lnTo>
                  <a:pt x="77768" y="0"/>
                </a:lnTo>
                <a:lnTo>
                  <a:pt x="86606" y="3534"/>
                </a:lnTo>
                <a:lnTo>
                  <a:pt x="95443" y="8837"/>
                </a:lnTo>
                <a:lnTo>
                  <a:pt x="100745" y="15907"/>
                </a:lnTo>
                <a:lnTo>
                  <a:pt x="107815" y="30047"/>
                </a:lnTo>
                <a:lnTo>
                  <a:pt x="109583" y="45954"/>
                </a:lnTo>
                <a:lnTo>
                  <a:pt x="106048" y="67163"/>
                </a:lnTo>
                <a:lnTo>
                  <a:pt x="95443" y="83071"/>
                </a:lnTo>
                <a:lnTo>
                  <a:pt x="77768" y="93676"/>
                </a:lnTo>
                <a:lnTo>
                  <a:pt x="56559" y="97210"/>
                </a:lnTo>
                <a:lnTo>
                  <a:pt x="31814" y="93676"/>
                </a:lnTo>
                <a:lnTo>
                  <a:pt x="14139" y="83071"/>
                </a:lnTo>
                <a:lnTo>
                  <a:pt x="3534" y="67163"/>
                </a:lnTo>
                <a:lnTo>
                  <a:pt x="0" y="47721"/>
                </a:lnTo>
                <a:lnTo>
                  <a:pt x="3534" y="28279"/>
                </a:lnTo>
                <a:lnTo>
                  <a:pt x="14139" y="12372"/>
                </a:lnTo>
                <a:lnTo>
                  <a:pt x="31814" y="3534"/>
                </a:lnTo>
                <a:lnTo>
                  <a:pt x="54791" y="0"/>
                </a:lnTo>
                <a:lnTo>
                  <a:pt x="58326" y="0"/>
                </a:lnTo>
                <a:lnTo>
                  <a:pt x="58326" y="77768"/>
                </a:lnTo>
                <a:lnTo>
                  <a:pt x="68931" y="76001"/>
                </a:lnTo>
                <a:lnTo>
                  <a:pt x="77768" y="72466"/>
                </a:lnTo>
                <a:lnTo>
                  <a:pt x="84838" y="68931"/>
                </a:lnTo>
                <a:lnTo>
                  <a:pt x="88373" y="61861"/>
                </a:lnTo>
                <a:lnTo>
                  <a:pt x="91908" y="54791"/>
                </a:lnTo>
                <a:lnTo>
                  <a:pt x="91908" y="45954"/>
                </a:lnTo>
                <a:lnTo>
                  <a:pt x="91908" y="37116"/>
                </a:lnTo>
                <a:lnTo>
                  <a:pt x="88373" y="30047"/>
                </a:lnTo>
                <a:lnTo>
                  <a:pt x="84838" y="24744"/>
                </a:lnTo>
                <a:lnTo>
                  <a:pt x="81303" y="21209"/>
                </a:lnTo>
                <a:lnTo>
                  <a:pt x="76001" y="194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87428" y="264189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19">
                <a:moveTo>
                  <a:pt x="24744" y="58326"/>
                </a:moveTo>
                <a:lnTo>
                  <a:pt x="24744" y="0"/>
                </a:lnTo>
                <a:lnTo>
                  <a:pt x="17674" y="0"/>
                </a:lnTo>
                <a:lnTo>
                  <a:pt x="12372" y="3534"/>
                </a:lnTo>
                <a:lnTo>
                  <a:pt x="7069" y="5302"/>
                </a:lnTo>
                <a:lnTo>
                  <a:pt x="3534" y="12372"/>
                </a:lnTo>
                <a:lnTo>
                  <a:pt x="0" y="19442"/>
                </a:lnTo>
                <a:lnTo>
                  <a:pt x="0" y="28279"/>
                </a:lnTo>
                <a:lnTo>
                  <a:pt x="0" y="35349"/>
                </a:lnTo>
                <a:lnTo>
                  <a:pt x="1767" y="42419"/>
                </a:lnTo>
                <a:lnTo>
                  <a:pt x="5302" y="49489"/>
                </a:lnTo>
                <a:lnTo>
                  <a:pt x="10604" y="53024"/>
                </a:lnTo>
                <a:lnTo>
                  <a:pt x="17674" y="56559"/>
                </a:lnTo>
                <a:lnTo>
                  <a:pt x="24744" y="5832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69758" y="2514638"/>
            <a:ext cx="109855" cy="90170"/>
          </a:xfrm>
          <a:custGeom>
            <a:avLst/>
            <a:gdLst/>
            <a:ahLst/>
            <a:cxnLst/>
            <a:rect l="l" t="t" r="r" b="b"/>
            <a:pathLst>
              <a:path w="109855" h="90169">
                <a:moveTo>
                  <a:pt x="33578" y="1765"/>
                </a:moveTo>
                <a:lnTo>
                  <a:pt x="0" y="44183"/>
                </a:lnTo>
                <a:lnTo>
                  <a:pt x="0" y="53022"/>
                </a:lnTo>
                <a:lnTo>
                  <a:pt x="3530" y="60096"/>
                </a:lnTo>
                <a:lnTo>
                  <a:pt x="7073" y="68935"/>
                </a:lnTo>
                <a:lnTo>
                  <a:pt x="10604" y="75996"/>
                </a:lnTo>
                <a:lnTo>
                  <a:pt x="17678" y="81305"/>
                </a:lnTo>
                <a:lnTo>
                  <a:pt x="24739" y="84836"/>
                </a:lnTo>
                <a:lnTo>
                  <a:pt x="38887" y="90144"/>
                </a:lnTo>
                <a:lnTo>
                  <a:pt x="54787" y="90144"/>
                </a:lnTo>
                <a:lnTo>
                  <a:pt x="77762" y="86601"/>
                </a:lnTo>
                <a:lnTo>
                  <a:pt x="95440" y="77762"/>
                </a:lnTo>
                <a:lnTo>
                  <a:pt x="98972" y="72466"/>
                </a:lnTo>
                <a:lnTo>
                  <a:pt x="54787" y="72466"/>
                </a:lnTo>
                <a:lnTo>
                  <a:pt x="37109" y="68935"/>
                </a:lnTo>
                <a:lnTo>
                  <a:pt x="26504" y="63626"/>
                </a:lnTo>
                <a:lnTo>
                  <a:pt x="21209" y="58331"/>
                </a:lnTo>
                <a:lnTo>
                  <a:pt x="17678" y="51257"/>
                </a:lnTo>
                <a:lnTo>
                  <a:pt x="17678" y="38887"/>
                </a:lnTo>
                <a:lnTo>
                  <a:pt x="35344" y="21209"/>
                </a:lnTo>
                <a:lnTo>
                  <a:pt x="33578" y="1765"/>
                </a:lnTo>
                <a:close/>
              </a:path>
              <a:path w="109855" h="90169">
                <a:moveTo>
                  <a:pt x="72466" y="0"/>
                </a:moveTo>
                <a:lnTo>
                  <a:pt x="68922" y="19443"/>
                </a:lnTo>
                <a:lnTo>
                  <a:pt x="83070" y="22974"/>
                </a:lnTo>
                <a:lnTo>
                  <a:pt x="86601" y="28282"/>
                </a:lnTo>
                <a:lnTo>
                  <a:pt x="90131" y="31813"/>
                </a:lnTo>
                <a:lnTo>
                  <a:pt x="91909" y="37122"/>
                </a:lnTo>
                <a:lnTo>
                  <a:pt x="91909" y="51257"/>
                </a:lnTo>
                <a:lnTo>
                  <a:pt x="88366" y="58331"/>
                </a:lnTo>
                <a:lnTo>
                  <a:pt x="83070" y="63626"/>
                </a:lnTo>
                <a:lnTo>
                  <a:pt x="72466" y="68935"/>
                </a:lnTo>
                <a:lnTo>
                  <a:pt x="54787" y="72466"/>
                </a:lnTo>
                <a:lnTo>
                  <a:pt x="98972" y="72466"/>
                </a:lnTo>
                <a:lnTo>
                  <a:pt x="106045" y="61861"/>
                </a:lnTo>
                <a:lnTo>
                  <a:pt x="109575" y="44183"/>
                </a:lnTo>
                <a:lnTo>
                  <a:pt x="107810" y="28282"/>
                </a:lnTo>
                <a:lnTo>
                  <a:pt x="98971" y="14135"/>
                </a:lnTo>
                <a:lnTo>
                  <a:pt x="93675" y="8839"/>
                </a:lnTo>
                <a:lnTo>
                  <a:pt x="88366" y="5295"/>
                </a:lnTo>
                <a:lnTo>
                  <a:pt x="79527" y="1765"/>
                </a:lnTo>
                <a:lnTo>
                  <a:pt x="72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69749" y="2514639"/>
            <a:ext cx="109855" cy="90170"/>
          </a:xfrm>
          <a:custGeom>
            <a:avLst/>
            <a:gdLst/>
            <a:ahLst/>
            <a:cxnLst/>
            <a:rect l="l" t="t" r="r" b="b"/>
            <a:pathLst>
              <a:path w="109855" h="90169">
                <a:moveTo>
                  <a:pt x="68931" y="19442"/>
                </a:moveTo>
                <a:lnTo>
                  <a:pt x="72466" y="0"/>
                </a:lnTo>
                <a:lnTo>
                  <a:pt x="79536" y="1767"/>
                </a:lnTo>
                <a:lnTo>
                  <a:pt x="88373" y="5302"/>
                </a:lnTo>
                <a:lnTo>
                  <a:pt x="93676" y="8837"/>
                </a:lnTo>
                <a:lnTo>
                  <a:pt x="98978" y="14139"/>
                </a:lnTo>
                <a:lnTo>
                  <a:pt x="107815" y="28279"/>
                </a:lnTo>
                <a:lnTo>
                  <a:pt x="109583" y="44186"/>
                </a:lnTo>
                <a:lnTo>
                  <a:pt x="106048" y="61861"/>
                </a:lnTo>
                <a:lnTo>
                  <a:pt x="95443" y="77768"/>
                </a:lnTo>
                <a:lnTo>
                  <a:pt x="77768" y="86606"/>
                </a:lnTo>
                <a:lnTo>
                  <a:pt x="54791" y="90141"/>
                </a:lnTo>
                <a:lnTo>
                  <a:pt x="38884" y="90141"/>
                </a:lnTo>
                <a:lnTo>
                  <a:pt x="7069" y="68931"/>
                </a:lnTo>
                <a:lnTo>
                  <a:pt x="3534" y="60094"/>
                </a:lnTo>
                <a:lnTo>
                  <a:pt x="0" y="53024"/>
                </a:lnTo>
                <a:lnTo>
                  <a:pt x="0" y="44186"/>
                </a:lnTo>
                <a:lnTo>
                  <a:pt x="1767" y="33581"/>
                </a:lnTo>
                <a:lnTo>
                  <a:pt x="3534" y="22977"/>
                </a:lnTo>
                <a:lnTo>
                  <a:pt x="8837" y="15907"/>
                </a:lnTo>
                <a:lnTo>
                  <a:pt x="15907" y="8837"/>
                </a:lnTo>
                <a:lnTo>
                  <a:pt x="22977" y="5302"/>
                </a:lnTo>
                <a:lnTo>
                  <a:pt x="33581" y="1767"/>
                </a:lnTo>
                <a:lnTo>
                  <a:pt x="35349" y="21209"/>
                </a:lnTo>
                <a:lnTo>
                  <a:pt x="30047" y="22977"/>
                </a:lnTo>
                <a:lnTo>
                  <a:pt x="24744" y="26512"/>
                </a:lnTo>
                <a:lnTo>
                  <a:pt x="21209" y="30047"/>
                </a:lnTo>
                <a:lnTo>
                  <a:pt x="19442" y="33581"/>
                </a:lnTo>
                <a:lnTo>
                  <a:pt x="17674" y="38884"/>
                </a:lnTo>
                <a:lnTo>
                  <a:pt x="17674" y="44186"/>
                </a:lnTo>
                <a:lnTo>
                  <a:pt x="17674" y="51256"/>
                </a:lnTo>
                <a:lnTo>
                  <a:pt x="21209" y="58326"/>
                </a:lnTo>
                <a:lnTo>
                  <a:pt x="26512" y="63628"/>
                </a:lnTo>
                <a:lnTo>
                  <a:pt x="37116" y="68931"/>
                </a:lnTo>
                <a:lnTo>
                  <a:pt x="54791" y="72466"/>
                </a:lnTo>
                <a:lnTo>
                  <a:pt x="72466" y="68931"/>
                </a:lnTo>
                <a:lnTo>
                  <a:pt x="83071" y="63628"/>
                </a:lnTo>
                <a:lnTo>
                  <a:pt x="88373" y="58326"/>
                </a:lnTo>
                <a:lnTo>
                  <a:pt x="91908" y="51256"/>
                </a:lnTo>
                <a:lnTo>
                  <a:pt x="91908" y="44186"/>
                </a:lnTo>
                <a:lnTo>
                  <a:pt x="91908" y="37116"/>
                </a:lnTo>
                <a:lnTo>
                  <a:pt x="90141" y="31814"/>
                </a:lnTo>
                <a:lnTo>
                  <a:pt x="86606" y="28279"/>
                </a:lnTo>
                <a:lnTo>
                  <a:pt x="83071" y="22977"/>
                </a:lnTo>
                <a:lnTo>
                  <a:pt x="76001" y="21209"/>
                </a:lnTo>
                <a:lnTo>
                  <a:pt x="68931" y="194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58124" y="248370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443" y="0"/>
                </a:lnTo>
              </a:path>
            </a:pathLst>
          </a:custGeom>
          <a:ln w="194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58130" y="247398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9442" y="19442"/>
                </a:moveTo>
                <a:lnTo>
                  <a:pt x="0" y="19442"/>
                </a:lnTo>
                <a:lnTo>
                  <a:pt x="0" y="0"/>
                </a:lnTo>
                <a:lnTo>
                  <a:pt x="19442" y="0"/>
                </a:lnTo>
                <a:lnTo>
                  <a:pt x="19442" y="194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30870" y="2401519"/>
            <a:ext cx="187960" cy="48260"/>
          </a:xfrm>
          <a:custGeom>
            <a:avLst/>
            <a:gdLst/>
            <a:ahLst/>
            <a:cxnLst/>
            <a:rect l="l" t="t" r="r" b="b"/>
            <a:pathLst>
              <a:path w="187960" h="48260">
                <a:moveTo>
                  <a:pt x="93675" y="0"/>
                </a:moveTo>
                <a:lnTo>
                  <a:pt x="70700" y="1765"/>
                </a:lnTo>
                <a:lnTo>
                  <a:pt x="49491" y="7073"/>
                </a:lnTo>
                <a:lnTo>
                  <a:pt x="24752" y="17678"/>
                </a:lnTo>
                <a:lnTo>
                  <a:pt x="0" y="35344"/>
                </a:lnTo>
                <a:lnTo>
                  <a:pt x="0" y="47713"/>
                </a:lnTo>
                <a:lnTo>
                  <a:pt x="17678" y="37109"/>
                </a:lnTo>
                <a:lnTo>
                  <a:pt x="30048" y="31813"/>
                </a:lnTo>
                <a:lnTo>
                  <a:pt x="44183" y="26504"/>
                </a:lnTo>
                <a:lnTo>
                  <a:pt x="58331" y="22974"/>
                </a:lnTo>
                <a:lnTo>
                  <a:pt x="93675" y="17678"/>
                </a:lnTo>
                <a:lnTo>
                  <a:pt x="159584" y="17678"/>
                </a:lnTo>
                <a:lnTo>
                  <a:pt x="143167" y="8839"/>
                </a:lnTo>
                <a:lnTo>
                  <a:pt x="118414" y="1765"/>
                </a:lnTo>
                <a:lnTo>
                  <a:pt x="93675" y="0"/>
                </a:lnTo>
                <a:close/>
              </a:path>
              <a:path w="187960" h="48260">
                <a:moveTo>
                  <a:pt x="159584" y="17678"/>
                </a:moveTo>
                <a:lnTo>
                  <a:pt x="93675" y="17678"/>
                </a:lnTo>
                <a:lnTo>
                  <a:pt x="125488" y="21209"/>
                </a:lnTo>
                <a:lnTo>
                  <a:pt x="155536" y="31813"/>
                </a:lnTo>
                <a:lnTo>
                  <a:pt x="187350" y="47713"/>
                </a:lnTo>
                <a:lnTo>
                  <a:pt x="187350" y="35344"/>
                </a:lnTo>
                <a:lnTo>
                  <a:pt x="166141" y="21209"/>
                </a:lnTo>
                <a:lnTo>
                  <a:pt x="159584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30869" y="2401513"/>
            <a:ext cx="187960" cy="48260"/>
          </a:xfrm>
          <a:custGeom>
            <a:avLst/>
            <a:gdLst/>
            <a:ahLst/>
            <a:cxnLst/>
            <a:rect l="l" t="t" r="r" b="b"/>
            <a:pathLst>
              <a:path w="187960" h="48260">
                <a:moveTo>
                  <a:pt x="187352" y="35349"/>
                </a:moveTo>
                <a:lnTo>
                  <a:pt x="187352" y="47721"/>
                </a:lnTo>
                <a:lnTo>
                  <a:pt x="155537" y="31814"/>
                </a:lnTo>
                <a:lnTo>
                  <a:pt x="125490" y="21209"/>
                </a:lnTo>
                <a:lnTo>
                  <a:pt x="58326" y="22977"/>
                </a:lnTo>
                <a:lnTo>
                  <a:pt x="17674" y="37116"/>
                </a:lnTo>
                <a:lnTo>
                  <a:pt x="0" y="47721"/>
                </a:lnTo>
                <a:lnTo>
                  <a:pt x="0" y="35349"/>
                </a:lnTo>
                <a:lnTo>
                  <a:pt x="24744" y="17674"/>
                </a:lnTo>
                <a:lnTo>
                  <a:pt x="49489" y="7069"/>
                </a:lnTo>
                <a:lnTo>
                  <a:pt x="70698" y="1767"/>
                </a:lnTo>
                <a:lnTo>
                  <a:pt x="93676" y="0"/>
                </a:lnTo>
                <a:lnTo>
                  <a:pt x="118420" y="1767"/>
                </a:lnTo>
                <a:lnTo>
                  <a:pt x="143165" y="8837"/>
                </a:lnTo>
                <a:lnTo>
                  <a:pt x="166142" y="21209"/>
                </a:lnTo>
                <a:lnTo>
                  <a:pt x="187352" y="3534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01326" y="4854765"/>
            <a:ext cx="111760" cy="147320"/>
          </a:xfrm>
          <a:custGeom>
            <a:avLst/>
            <a:gdLst/>
            <a:ahLst/>
            <a:cxnLst/>
            <a:rect l="l" t="t" r="r" b="b"/>
            <a:pathLst>
              <a:path w="111760" h="147320">
                <a:moveTo>
                  <a:pt x="21209" y="0"/>
                </a:moveTo>
                <a:lnTo>
                  <a:pt x="0" y="0"/>
                </a:lnTo>
                <a:lnTo>
                  <a:pt x="0" y="146697"/>
                </a:lnTo>
                <a:lnTo>
                  <a:pt x="19443" y="146697"/>
                </a:lnTo>
                <a:lnTo>
                  <a:pt x="19443" y="33578"/>
                </a:lnTo>
                <a:lnTo>
                  <a:pt x="42720" y="33578"/>
                </a:lnTo>
                <a:lnTo>
                  <a:pt x="21209" y="0"/>
                </a:lnTo>
                <a:close/>
              </a:path>
              <a:path w="111760" h="147320">
                <a:moveTo>
                  <a:pt x="42720" y="33578"/>
                </a:moveTo>
                <a:lnTo>
                  <a:pt x="19443" y="33578"/>
                </a:lnTo>
                <a:lnTo>
                  <a:pt x="91909" y="146697"/>
                </a:lnTo>
                <a:lnTo>
                  <a:pt x="111340" y="146697"/>
                </a:lnTo>
                <a:lnTo>
                  <a:pt x="111340" y="113118"/>
                </a:lnTo>
                <a:lnTo>
                  <a:pt x="93675" y="113118"/>
                </a:lnTo>
                <a:lnTo>
                  <a:pt x="42720" y="33578"/>
                </a:lnTo>
                <a:close/>
              </a:path>
              <a:path w="111760" h="147320">
                <a:moveTo>
                  <a:pt x="111340" y="0"/>
                </a:moveTo>
                <a:lnTo>
                  <a:pt x="93675" y="0"/>
                </a:lnTo>
                <a:lnTo>
                  <a:pt x="93675" y="113118"/>
                </a:lnTo>
                <a:lnTo>
                  <a:pt x="111340" y="113118"/>
                </a:lnTo>
                <a:lnTo>
                  <a:pt x="111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01326" y="4854762"/>
            <a:ext cx="111760" cy="147320"/>
          </a:xfrm>
          <a:custGeom>
            <a:avLst/>
            <a:gdLst/>
            <a:ahLst/>
            <a:cxnLst/>
            <a:rect l="l" t="t" r="r" b="b"/>
            <a:pathLst>
              <a:path w="111760" h="147320">
                <a:moveTo>
                  <a:pt x="0" y="146700"/>
                </a:moveTo>
                <a:lnTo>
                  <a:pt x="0" y="0"/>
                </a:lnTo>
                <a:lnTo>
                  <a:pt x="21209" y="0"/>
                </a:lnTo>
                <a:lnTo>
                  <a:pt x="93676" y="113118"/>
                </a:lnTo>
                <a:lnTo>
                  <a:pt x="93676" y="0"/>
                </a:lnTo>
                <a:lnTo>
                  <a:pt x="111350" y="0"/>
                </a:lnTo>
                <a:lnTo>
                  <a:pt x="111350" y="146700"/>
                </a:lnTo>
                <a:lnTo>
                  <a:pt x="91908" y="146700"/>
                </a:lnTo>
                <a:lnTo>
                  <a:pt x="19442" y="33581"/>
                </a:lnTo>
                <a:lnTo>
                  <a:pt x="19442" y="146700"/>
                </a:lnTo>
                <a:lnTo>
                  <a:pt x="0" y="1467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44493" y="4895418"/>
            <a:ext cx="83185" cy="107950"/>
          </a:xfrm>
          <a:custGeom>
            <a:avLst/>
            <a:gdLst/>
            <a:ahLst/>
            <a:cxnLst/>
            <a:rect l="l" t="t" r="r" b="b"/>
            <a:pathLst>
              <a:path w="83185" h="107950">
                <a:moveTo>
                  <a:pt x="19430" y="0"/>
                </a:moveTo>
                <a:lnTo>
                  <a:pt x="0" y="0"/>
                </a:lnTo>
                <a:lnTo>
                  <a:pt x="0" y="72466"/>
                </a:lnTo>
                <a:lnTo>
                  <a:pt x="1765" y="77762"/>
                </a:lnTo>
                <a:lnTo>
                  <a:pt x="1765" y="81305"/>
                </a:lnTo>
                <a:lnTo>
                  <a:pt x="3530" y="90131"/>
                </a:lnTo>
                <a:lnTo>
                  <a:pt x="10604" y="100736"/>
                </a:lnTo>
                <a:lnTo>
                  <a:pt x="24739" y="107810"/>
                </a:lnTo>
                <a:lnTo>
                  <a:pt x="33578" y="107810"/>
                </a:lnTo>
                <a:lnTo>
                  <a:pt x="51244" y="102514"/>
                </a:lnTo>
                <a:lnTo>
                  <a:pt x="62081" y="90131"/>
                </a:lnTo>
                <a:lnTo>
                  <a:pt x="31813" y="90131"/>
                </a:lnTo>
                <a:lnTo>
                  <a:pt x="26504" y="86601"/>
                </a:lnTo>
                <a:lnTo>
                  <a:pt x="22974" y="83070"/>
                </a:lnTo>
                <a:lnTo>
                  <a:pt x="21209" y="75996"/>
                </a:lnTo>
                <a:lnTo>
                  <a:pt x="19430" y="72466"/>
                </a:lnTo>
                <a:lnTo>
                  <a:pt x="19430" y="0"/>
                </a:lnTo>
                <a:close/>
              </a:path>
              <a:path w="83185" h="107950">
                <a:moveTo>
                  <a:pt x="83070" y="88366"/>
                </a:moveTo>
                <a:lnTo>
                  <a:pt x="63626" y="88366"/>
                </a:lnTo>
                <a:lnTo>
                  <a:pt x="63626" y="106044"/>
                </a:lnTo>
                <a:lnTo>
                  <a:pt x="83070" y="106044"/>
                </a:lnTo>
                <a:lnTo>
                  <a:pt x="83070" y="88366"/>
                </a:lnTo>
                <a:close/>
              </a:path>
              <a:path w="83185" h="107950">
                <a:moveTo>
                  <a:pt x="83070" y="0"/>
                </a:moveTo>
                <a:lnTo>
                  <a:pt x="63626" y="0"/>
                </a:lnTo>
                <a:lnTo>
                  <a:pt x="63626" y="70688"/>
                </a:lnTo>
                <a:lnTo>
                  <a:pt x="61861" y="75996"/>
                </a:lnTo>
                <a:lnTo>
                  <a:pt x="58318" y="83070"/>
                </a:lnTo>
                <a:lnTo>
                  <a:pt x="53022" y="86601"/>
                </a:lnTo>
                <a:lnTo>
                  <a:pt x="45948" y="90131"/>
                </a:lnTo>
                <a:lnTo>
                  <a:pt x="62081" y="90131"/>
                </a:lnTo>
                <a:lnTo>
                  <a:pt x="63626" y="88366"/>
                </a:lnTo>
                <a:lnTo>
                  <a:pt x="83070" y="88366"/>
                </a:lnTo>
                <a:lnTo>
                  <a:pt x="83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44491" y="4895414"/>
            <a:ext cx="83185" cy="107950"/>
          </a:xfrm>
          <a:custGeom>
            <a:avLst/>
            <a:gdLst/>
            <a:ahLst/>
            <a:cxnLst/>
            <a:rect l="l" t="t" r="r" b="b"/>
            <a:pathLst>
              <a:path w="83185" h="107950">
                <a:moveTo>
                  <a:pt x="63628" y="106048"/>
                </a:moveTo>
                <a:lnTo>
                  <a:pt x="63628" y="88373"/>
                </a:lnTo>
                <a:lnTo>
                  <a:pt x="51256" y="102513"/>
                </a:lnTo>
                <a:lnTo>
                  <a:pt x="33581" y="107815"/>
                </a:lnTo>
                <a:lnTo>
                  <a:pt x="24744" y="107815"/>
                </a:lnTo>
                <a:lnTo>
                  <a:pt x="17674" y="104280"/>
                </a:lnTo>
                <a:lnTo>
                  <a:pt x="10604" y="100745"/>
                </a:lnTo>
                <a:lnTo>
                  <a:pt x="7069" y="95443"/>
                </a:lnTo>
                <a:lnTo>
                  <a:pt x="3534" y="90141"/>
                </a:lnTo>
                <a:lnTo>
                  <a:pt x="1767" y="81303"/>
                </a:lnTo>
                <a:lnTo>
                  <a:pt x="1767" y="77768"/>
                </a:lnTo>
                <a:lnTo>
                  <a:pt x="0" y="72466"/>
                </a:lnTo>
                <a:lnTo>
                  <a:pt x="0" y="65396"/>
                </a:lnTo>
                <a:lnTo>
                  <a:pt x="0" y="0"/>
                </a:lnTo>
                <a:lnTo>
                  <a:pt x="19442" y="0"/>
                </a:lnTo>
                <a:lnTo>
                  <a:pt x="19442" y="58326"/>
                </a:lnTo>
                <a:lnTo>
                  <a:pt x="19442" y="65396"/>
                </a:lnTo>
                <a:lnTo>
                  <a:pt x="19442" y="72466"/>
                </a:lnTo>
                <a:lnTo>
                  <a:pt x="21209" y="76001"/>
                </a:lnTo>
                <a:lnTo>
                  <a:pt x="22977" y="83071"/>
                </a:lnTo>
                <a:lnTo>
                  <a:pt x="26512" y="86606"/>
                </a:lnTo>
                <a:lnTo>
                  <a:pt x="31814" y="90141"/>
                </a:lnTo>
                <a:lnTo>
                  <a:pt x="38884" y="90141"/>
                </a:lnTo>
                <a:lnTo>
                  <a:pt x="45954" y="90141"/>
                </a:lnTo>
                <a:lnTo>
                  <a:pt x="53024" y="86606"/>
                </a:lnTo>
                <a:lnTo>
                  <a:pt x="58326" y="83071"/>
                </a:lnTo>
                <a:lnTo>
                  <a:pt x="61861" y="76001"/>
                </a:lnTo>
                <a:lnTo>
                  <a:pt x="63628" y="70698"/>
                </a:lnTo>
                <a:lnTo>
                  <a:pt x="63628" y="63628"/>
                </a:lnTo>
                <a:lnTo>
                  <a:pt x="63628" y="56559"/>
                </a:lnTo>
                <a:lnTo>
                  <a:pt x="63628" y="0"/>
                </a:lnTo>
                <a:lnTo>
                  <a:pt x="83071" y="0"/>
                </a:lnTo>
                <a:lnTo>
                  <a:pt x="83071" y="106048"/>
                </a:lnTo>
                <a:lnTo>
                  <a:pt x="63628" y="10604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54068" y="4893652"/>
            <a:ext cx="146685" cy="107950"/>
          </a:xfrm>
          <a:custGeom>
            <a:avLst/>
            <a:gdLst/>
            <a:ahLst/>
            <a:cxnLst/>
            <a:rect l="l" t="t" r="r" b="b"/>
            <a:pathLst>
              <a:path w="146685" h="107950">
                <a:moveTo>
                  <a:pt x="19443" y="1765"/>
                </a:moveTo>
                <a:lnTo>
                  <a:pt x="0" y="1765"/>
                </a:lnTo>
                <a:lnTo>
                  <a:pt x="0" y="107810"/>
                </a:lnTo>
                <a:lnTo>
                  <a:pt x="19443" y="107810"/>
                </a:lnTo>
                <a:lnTo>
                  <a:pt x="19443" y="45948"/>
                </a:lnTo>
                <a:lnTo>
                  <a:pt x="21209" y="37109"/>
                </a:lnTo>
                <a:lnTo>
                  <a:pt x="22974" y="31800"/>
                </a:lnTo>
                <a:lnTo>
                  <a:pt x="24752" y="28270"/>
                </a:lnTo>
                <a:lnTo>
                  <a:pt x="28282" y="22974"/>
                </a:lnTo>
                <a:lnTo>
                  <a:pt x="38887" y="17665"/>
                </a:lnTo>
                <a:lnTo>
                  <a:pt x="19443" y="17665"/>
                </a:lnTo>
                <a:lnTo>
                  <a:pt x="19443" y="1765"/>
                </a:lnTo>
                <a:close/>
              </a:path>
              <a:path w="146685" h="107950">
                <a:moveTo>
                  <a:pt x="58331" y="0"/>
                </a:moveTo>
                <a:lnTo>
                  <a:pt x="44183" y="0"/>
                </a:lnTo>
                <a:lnTo>
                  <a:pt x="38887" y="1765"/>
                </a:lnTo>
                <a:lnTo>
                  <a:pt x="31813" y="5295"/>
                </a:lnTo>
                <a:lnTo>
                  <a:pt x="24752" y="10591"/>
                </a:lnTo>
                <a:lnTo>
                  <a:pt x="19443" y="17665"/>
                </a:lnTo>
                <a:lnTo>
                  <a:pt x="51257" y="17665"/>
                </a:lnTo>
                <a:lnTo>
                  <a:pt x="56565" y="19431"/>
                </a:lnTo>
                <a:lnTo>
                  <a:pt x="60096" y="22974"/>
                </a:lnTo>
                <a:lnTo>
                  <a:pt x="61861" y="26504"/>
                </a:lnTo>
                <a:lnTo>
                  <a:pt x="63626" y="33578"/>
                </a:lnTo>
                <a:lnTo>
                  <a:pt x="63626" y="107810"/>
                </a:lnTo>
                <a:lnTo>
                  <a:pt x="83070" y="107810"/>
                </a:lnTo>
                <a:lnTo>
                  <a:pt x="83070" y="40639"/>
                </a:lnTo>
                <a:lnTo>
                  <a:pt x="84836" y="33578"/>
                </a:lnTo>
                <a:lnTo>
                  <a:pt x="86613" y="28270"/>
                </a:lnTo>
                <a:lnTo>
                  <a:pt x="95440" y="19431"/>
                </a:lnTo>
                <a:lnTo>
                  <a:pt x="79540" y="19431"/>
                </a:lnTo>
                <a:lnTo>
                  <a:pt x="77774" y="14135"/>
                </a:lnTo>
                <a:lnTo>
                  <a:pt x="74231" y="8826"/>
                </a:lnTo>
                <a:lnTo>
                  <a:pt x="63626" y="1765"/>
                </a:lnTo>
                <a:lnTo>
                  <a:pt x="58331" y="0"/>
                </a:lnTo>
                <a:close/>
              </a:path>
              <a:path w="146685" h="107950">
                <a:moveTo>
                  <a:pt x="143756" y="17665"/>
                </a:moveTo>
                <a:lnTo>
                  <a:pt x="114884" y="17665"/>
                </a:lnTo>
                <a:lnTo>
                  <a:pt x="120192" y="19431"/>
                </a:lnTo>
                <a:lnTo>
                  <a:pt x="123723" y="22974"/>
                </a:lnTo>
                <a:lnTo>
                  <a:pt x="127253" y="30035"/>
                </a:lnTo>
                <a:lnTo>
                  <a:pt x="127253" y="107810"/>
                </a:lnTo>
                <a:lnTo>
                  <a:pt x="146697" y="107810"/>
                </a:lnTo>
                <a:lnTo>
                  <a:pt x="146697" y="26504"/>
                </a:lnTo>
                <a:lnTo>
                  <a:pt x="144932" y="19431"/>
                </a:lnTo>
                <a:lnTo>
                  <a:pt x="143756" y="17665"/>
                </a:lnTo>
                <a:close/>
              </a:path>
              <a:path w="146685" h="107950">
                <a:moveTo>
                  <a:pt x="120192" y="0"/>
                </a:moveTo>
                <a:lnTo>
                  <a:pt x="113118" y="0"/>
                </a:lnTo>
                <a:lnTo>
                  <a:pt x="95440" y="5295"/>
                </a:lnTo>
                <a:lnTo>
                  <a:pt x="79540" y="19431"/>
                </a:lnTo>
                <a:lnTo>
                  <a:pt x="95440" y="19431"/>
                </a:lnTo>
                <a:lnTo>
                  <a:pt x="102514" y="17665"/>
                </a:lnTo>
                <a:lnTo>
                  <a:pt x="143756" y="17665"/>
                </a:lnTo>
                <a:lnTo>
                  <a:pt x="137871" y="8826"/>
                </a:lnTo>
                <a:lnTo>
                  <a:pt x="127253" y="1765"/>
                </a:lnTo>
                <a:lnTo>
                  <a:pt x="120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54068" y="4893647"/>
            <a:ext cx="147320" cy="107950"/>
          </a:xfrm>
          <a:custGeom>
            <a:avLst/>
            <a:gdLst/>
            <a:ahLst/>
            <a:cxnLst/>
            <a:rect l="l" t="t" r="r" b="b"/>
            <a:pathLst>
              <a:path w="147320" h="107950">
                <a:moveTo>
                  <a:pt x="0" y="107815"/>
                </a:moveTo>
                <a:lnTo>
                  <a:pt x="0" y="1767"/>
                </a:lnTo>
                <a:lnTo>
                  <a:pt x="19442" y="1767"/>
                </a:lnTo>
                <a:lnTo>
                  <a:pt x="19442" y="17674"/>
                </a:lnTo>
                <a:lnTo>
                  <a:pt x="24744" y="10604"/>
                </a:lnTo>
                <a:lnTo>
                  <a:pt x="31814" y="5302"/>
                </a:lnTo>
                <a:lnTo>
                  <a:pt x="38884" y="1767"/>
                </a:lnTo>
                <a:lnTo>
                  <a:pt x="44186" y="0"/>
                </a:lnTo>
                <a:lnTo>
                  <a:pt x="51256" y="0"/>
                </a:lnTo>
                <a:lnTo>
                  <a:pt x="58326" y="0"/>
                </a:lnTo>
                <a:lnTo>
                  <a:pt x="63628" y="1767"/>
                </a:lnTo>
                <a:lnTo>
                  <a:pt x="68931" y="5302"/>
                </a:lnTo>
                <a:lnTo>
                  <a:pt x="74233" y="8837"/>
                </a:lnTo>
                <a:lnTo>
                  <a:pt x="77768" y="14139"/>
                </a:lnTo>
                <a:lnTo>
                  <a:pt x="79536" y="19442"/>
                </a:lnTo>
                <a:lnTo>
                  <a:pt x="95443" y="5302"/>
                </a:lnTo>
                <a:lnTo>
                  <a:pt x="113118" y="0"/>
                </a:lnTo>
                <a:lnTo>
                  <a:pt x="120188" y="0"/>
                </a:lnTo>
                <a:lnTo>
                  <a:pt x="127257" y="1767"/>
                </a:lnTo>
                <a:lnTo>
                  <a:pt x="132560" y="5302"/>
                </a:lnTo>
                <a:lnTo>
                  <a:pt x="137862" y="8837"/>
                </a:lnTo>
                <a:lnTo>
                  <a:pt x="141397" y="14139"/>
                </a:lnTo>
                <a:lnTo>
                  <a:pt x="144932" y="19442"/>
                </a:lnTo>
                <a:lnTo>
                  <a:pt x="146700" y="26512"/>
                </a:lnTo>
                <a:lnTo>
                  <a:pt x="146700" y="35349"/>
                </a:lnTo>
                <a:lnTo>
                  <a:pt x="146700" y="107815"/>
                </a:lnTo>
                <a:lnTo>
                  <a:pt x="127257" y="107815"/>
                </a:lnTo>
                <a:lnTo>
                  <a:pt x="127257" y="42419"/>
                </a:lnTo>
                <a:lnTo>
                  <a:pt x="127257" y="35349"/>
                </a:lnTo>
                <a:lnTo>
                  <a:pt x="127257" y="30047"/>
                </a:lnTo>
                <a:lnTo>
                  <a:pt x="125490" y="26512"/>
                </a:lnTo>
                <a:lnTo>
                  <a:pt x="123723" y="22977"/>
                </a:lnTo>
                <a:lnTo>
                  <a:pt x="120188" y="19442"/>
                </a:lnTo>
                <a:lnTo>
                  <a:pt x="114885" y="17674"/>
                </a:lnTo>
                <a:lnTo>
                  <a:pt x="109583" y="17674"/>
                </a:lnTo>
                <a:lnTo>
                  <a:pt x="102513" y="17674"/>
                </a:lnTo>
                <a:lnTo>
                  <a:pt x="95443" y="19442"/>
                </a:lnTo>
                <a:lnTo>
                  <a:pt x="90141" y="24744"/>
                </a:lnTo>
                <a:lnTo>
                  <a:pt x="86606" y="28279"/>
                </a:lnTo>
                <a:lnTo>
                  <a:pt x="84838" y="33581"/>
                </a:lnTo>
                <a:lnTo>
                  <a:pt x="83071" y="40651"/>
                </a:lnTo>
                <a:lnTo>
                  <a:pt x="83071" y="47721"/>
                </a:lnTo>
                <a:lnTo>
                  <a:pt x="83071" y="107815"/>
                </a:lnTo>
                <a:lnTo>
                  <a:pt x="63628" y="107815"/>
                </a:lnTo>
                <a:lnTo>
                  <a:pt x="63628" y="40651"/>
                </a:lnTo>
                <a:lnTo>
                  <a:pt x="63628" y="33581"/>
                </a:lnTo>
                <a:lnTo>
                  <a:pt x="61861" y="26512"/>
                </a:lnTo>
                <a:lnTo>
                  <a:pt x="60094" y="22977"/>
                </a:lnTo>
                <a:lnTo>
                  <a:pt x="56559" y="19442"/>
                </a:lnTo>
                <a:lnTo>
                  <a:pt x="51256" y="17674"/>
                </a:lnTo>
                <a:lnTo>
                  <a:pt x="45954" y="17674"/>
                </a:lnTo>
                <a:lnTo>
                  <a:pt x="38884" y="17674"/>
                </a:lnTo>
                <a:lnTo>
                  <a:pt x="31814" y="21209"/>
                </a:lnTo>
                <a:lnTo>
                  <a:pt x="28279" y="22977"/>
                </a:lnTo>
                <a:lnTo>
                  <a:pt x="24744" y="28279"/>
                </a:lnTo>
                <a:lnTo>
                  <a:pt x="22977" y="31814"/>
                </a:lnTo>
                <a:lnTo>
                  <a:pt x="21209" y="37116"/>
                </a:lnTo>
                <a:lnTo>
                  <a:pt x="19442" y="45954"/>
                </a:lnTo>
                <a:lnTo>
                  <a:pt x="19442" y="53024"/>
                </a:lnTo>
                <a:lnTo>
                  <a:pt x="19442" y="107815"/>
                </a:lnTo>
                <a:lnTo>
                  <a:pt x="0" y="1078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27284" y="4854765"/>
            <a:ext cx="92075" cy="148590"/>
          </a:xfrm>
          <a:custGeom>
            <a:avLst/>
            <a:gdLst/>
            <a:ahLst/>
            <a:cxnLst/>
            <a:rect l="l" t="t" r="r" b="b"/>
            <a:pathLst>
              <a:path w="92075" h="148589">
                <a:moveTo>
                  <a:pt x="81647" y="56553"/>
                </a:moveTo>
                <a:lnTo>
                  <a:pt x="53022" y="56553"/>
                </a:lnTo>
                <a:lnTo>
                  <a:pt x="60096" y="60096"/>
                </a:lnTo>
                <a:lnTo>
                  <a:pt x="65392" y="65392"/>
                </a:lnTo>
                <a:lnTo>
                  <a:pt x="70700" y="75996"/>
                </a:lnTo>
                <a:lnTo>
                  <a:pt x="72466" y="93675"/>
                </a:lnTo>
                <a:lnTo>
                  <a:pt x="70700" y="109575"/>
                </a:lnTo>
                <a:lnTo>
                  <a:pt x="63626" y="121945"/>
                </a:lnTo>
                <a:lnTo>
                  <a:pt x="58318" y="127254"/>
                </a:lnTo>
                <a:lnTo>
                  <a:pt x="53022" y="130784"/>
                </a:lnTo>
                <a:lnTo>
                  <a:pt x="19443" y="130784"/>
                </a:lnTo>
                <a:lnTo>
                  <a:pt x="24739" y="137858"/>
                </a:lnTo>
                <a:lnTo>
                  <a:pt x="31813" y="144932"/>
                </a:lnTo>
                <a:lnTo>
                  <a:pt x="38887" y="146697"/>
                </a:lnTo>
                <a:lnTo>
                  <a:pt x="47713" y="148463"/>
                </a:lnTo>
                <a:lnTo>
                  <a:pt x="63626" y="144932"/>
                </a:lnTo>
                <a:lnTo>
                  <a:pt x="77762" y="134327"/>
                </a:lnTo>
                <a:lnTo>
                  <a:pt x="88366" y="116649"/>
                </a:lnTo>
                <a:lnTo>
                  <a:pt x="91909" y="91897"/>
                </a:lnTo>
                <a:lnTo>
                  <a:pt x="88366" y="70688"/>
                </a:lnTo>
                <a:lnTo>
                  <a:pt x="84836" y="61861"/>
                </a:lnTo>
                <a:lnTo>
                  <a:pt x="81647" y="56553"/>
                </a:lnTo>
                <a:close/>
              </a:path>
              <a:path w="92075" h="148589">
                <a:moveTo>
                  <a:pt x="19443" y="0"/>
                </a:moveTo>
                <a:lnTo>
                  <a:pt x="0" y="0"/>
                </a:lnTo>
                <a:lnTo>
                  <a:pt x="0" y="146697"/>
                </a:lnTo>
                <a:lnTo>
                  <a:pt x="19443" y="146697"/>
                </a:lnTo>
                <a:lnTo>
                  <a:pt x="19443" y="130784"/>
                </a:lnTo>
                <a:lnTo>
                  <a:pt x="38887" y="130784"/>
                </a:lnTo>
                <a:lnTo>
                  <a:pt x="33578" y="129019"/>
                </a:lnTo>
                <a:lnTo>
                  <a:pt x="28282" y="123723"/>
                </a:lnTo>
                <a:lnTo>
                  <a:pt x="21209" y="113118"/>
                </a:lnTo>
                <a:lnTo>
                  <a:pt x="19443" y="104279"/>
                </a:lnTo>
                <a:lnTo>
                  <a:pt x="19443" y="84836"/>
                </a:lnTo>
                <a:lnTo>
                  <a:pt x="38887" y="56553"/>
                </a:lnTo>
                <a:lnTo>
                  <a:pt x="81647" y="56553"/>
                </a:lnTo>
                <a:lnTo>
                  <a:pt x="80587" y="54787"/>
                </a:lnTo>
                <a:lnTo>
                  <a:pt x="19443" y="54787"/>
                </a:lnTo>
                <a:lnTo>
                  <a:pt x="19443" y="0"/>
                </a:lnTo>
                <a:close/>
              </a:path>
              <a:path w="92075" h="148589">
                <a:moveTo>
                  <a:pt x="47713" y="38874"/>
                </a:moveTo>
                <a:lnTo>
                  <a:pt x="38887" y="40652"/>
                </a:lnTo>
                <a:lnTo>
                  <a:pt x="31813" y="42418"/>
                </a:lnTo>
                <a:lnTo>
                  <a:pt x="24739" y="47713"/>
                </a:lnTo>
                <a:lnTo>
                  <a:pt x="19443" y="54787"/>
                </a:lnTo>
                <a:lnTo>
                  <a:pt x="80587" y="54787"/>
                </a:lnTo>
                <a:lnTo>
                  <a:pt x="79527" y="53022"/>
                </a:lnTo>
                <a:lnTo>
                  <a:pt x="74231" y="47713"/>
                </a:lnTo>
                <a:lnTo>
                  <a:pt x="65392" y="42418"/>
                </a:lnTo>
                <a:lnTo>
                  <a:pt x="47713" y="38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27285" y="4854762"/>
            <a:ext cx="92075" cy="148590"/>
          </a:xfrm>
          <a:custGeom>
            <a:avLst/>
            <a:gdLst/>
            <a:ahLst/>
            <a:cxnLst/>
            <a:rect l="l" t="t" r="r" b="b"/>
            <a:pathLst>
              <a:path w="92075" h="148589">
                <a:moveTo>
                  <a:pt x="19442" y="146700"/>
                </a:moveTo>
                <a:lnTo>
                  <a:pt x="0" y="146700"/>
                </a:lnTo>
                <a:lnTo>
                  <a:pt x="0" y="0"/>
                </a:lnTo>
                <a:lnTo>
                  <a:pt x="19442" y="0"/>
                </a:lnTo>
                <a:lnTo>
                  <a:pt x="19442" y="54791"/>
                </a:lnTo>
                <a:lnTo>
                  <a:pt x="24744" y="47721"/>
                </a:lnTo>
                <a:lnTo>
                  <a:pt x="31814" y="42419"/>
                </a:lnTo>
                <a:lnTo>
                  <a:pt x="38884" y="40651"/>
                </a:lnTo>
                <a:lnTo>
                  <a:pt x="47721" y="38884"/>
                </a:lnTo>
                <a:lnTo>
                  <a:pt x="56559" y="40651"/>
                </a:lnTo>
                <a:lnTo>
                  <a:pt x="65396" y="42419"/>
                </a:lnTo>
                <a:lnTo>
                  <a:pt x="90141" y="81303"/>
                </a:lnTo>
                <a:lnTo>
                  <a:pt x="91908" y="91908"/>
                </a:lnTo>
                <a:lnTo>
                  <a:pt x="88373" y="116653"/>
                </a:lnTo>
                <a:lnTo>
                  <a:pt x="77768" y="134327"/>
                </a:lnTo>
                <a:lnTo>
                  <a:pt x="63628" y="144932"/>
                </a:lnTo>
                <a:lnTo>
                  <a:pt x="47721" y="148467"/>
                </a:lnTo>
                <a:lnTo>
                  <a:pt x="38884" y="146700"/>
                </a:lnTo>
                <a:lnTo>
                  <a:pt x="31814" y="144932"/>
                </a:lnTo>
                <a:lnTo>
                  <a:pt x="24744" y="137862"/>
                </a:lnTo>
                <a:lnTo>
                  <a:pt x="19442" y="130792"/>
                </a:lnTo>
                <a:lnTo>
                  <a:pt x="19442" y="1467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46727" y="4911322"/>
            <a:ext cx="53340" cy="74295"/>
          </a:xfrm>
          <a:custGeom>
            <a:avLst/>
            <a:gdLst/>
            <a:ahLst/>
            <a:cxnLst/>
            <a:rect l="l" t="t" r="r" b="b"/>
            <a:pathLst>
              <a:path w="53339" h="74295">
                <a:moveTo>
                  <a:pt x="0" y="37116"/>
                </a:moveTo>
                <a:lnTo>
                  <a:pt x="0" y="47721"/>
                </a:lnTo>
                <a:lnTo>
                  <a:pt x="1767" y="56559"/>
                </a:lnTo>
                <a:lnTo>
                  <a:pt x="5302" y="61861"/>
                </a:lnTo>
                <a:lnTo>
                  <a:pt x="8837" y="67163"/>
                </a:lnTo>
                <a:lnTo>
                  <a:pt x="14139" y="72466"/>
                </a:lnTo>
                <a:lnTo>
                  <a:pt x="19442" y="74233"/>
                </a:lnTo>
                <a:lnTo>
                  <a:pt x="26512" y="74233"/>
                </a:lnTo>
                <a:lnTo>
                  <a:pt x="33581" y="74233"/>
                </a:lnTo>
                <a:lnTo>
                  <a:pt x="38884" y="70698"/>
                </a:lnTo>
                <a:lnTo>
                  <a:pt x="44186" y="65396"/>
                </a:lnTo>
                <a:lnTo>
                  <a:pt x="51256" y="53024"/>
                </a:lnTo>
                <a:lnTo>
                  <a:pt x="53024" y="37116"/>
                </a:lnTo>
                <a:lnTo>
                  <a:pt x="51256" y="19442"/>
                </a:lnTo>
                <a:lnTo>
                  <a:pt x="45954" y="8837"/>
                </a:lnTo>
                <a:lnTo>
                  <a:pt x="40651" y="3534"/>
                </a:lnTo>
                <a:lnTo>
                  <a:pt x="33581" y="0"/>
                </a:lnTo>
                <a:lnTo>
                  <a:pt x="26512" y="0"/>
                </a:lnTo>
                <a:lnTo>
                  <a:pt x="19442" y="0"/>
                </a:lnTo>
                <a:lnTo>
                  <a:pt x="0" y="28279"/>
                </a:lnTo>
                <a:lnTo>
                  <a:pt x="0" y="3711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33329" y="4893640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89" h="109854">
                <a:moveTo>
                  <a:pt x="49491" y="0"/>
                </a:moveTo>
                <a:lnTo>
                  <a:pt x="30048" y="3543"/>
                </a:lnTo>
                <a:lnTo>
                  <a:pt x="14135" y="14147"/>
                </a:lnTo>
                <a:lnTo>
                  <a:pt x="3530" y="31813"/>
                </a:lnTo>
                <a:lnTo>
                  <a:pt x="0" y="56565"/>
                </a:lnTo>
                <a:lnTo>
                  <a:pt x="3530" y="77774"/>
                </a:lnTo>
                <a:lnTo>
                  <a:pt x="14135" y="95453"/>
                </a:lnTo>
                <a:lnTo>
                  <a:pt x="30048" y="106057"/>
                </a:lnTo>
                <a:lnTo>
                  <a:pt x="49491" y="109588"/>
                </a:lnTo>
                <a:lnTo>
                  <a:pt x="67170" y="107822"/>
                </a:lnTo>
                <a:lnTo>
                  <a:pt x="79540" y="100749"/>
                </a:lnTo>
                <a:lnTo>
                  <a:pt x="86613" y="95453"/>
                </a:lnTo>
                <a:lnTo>
                  <a:pt x="88739" y="91909"/>
                </a:lnTo>
                <a:lnTo>
                  <a:pt x="42417" y="91909"/>
                </a:lnTo>
                <a:lnTo>
                  <a:pt x="28282" y="84848"/>
                </a:lnTo>
                <a:lnTo>
                  <a:pt x="22974" y="77774"/>
                </a:lnTo>
                <a:lnTo>
                  <a:pt x="21208" y="68935"/>
                </a:lnTo>
                <a:lnTo>
                  <a:pt x="19443" y="58331"/>
                </a:lnTo>
                <a:lnTo>
                  <a:pt x="97218" y="58331"/>
                </a:lnTo>
                <a:lnTo>
                  <a:pt x="97218" y="54800"/>
                </a:lnTo>
                <a:lnTo>
                  <a:pt x="95309" y="42417"/>
                </a:lnTo>
                <a:lnTo>
                  <a:pt x="19443" y="42417"/>
                </a:lnTo>
                <a:lnTo>
                  <a:pt x="22974" y="28282"/>
                </a:lnTo>
                <a:lnTo>
                  <a:pt x="28282" y="22986"/>
                </a:lnTo>
                <a:lnTo>
                  <a:pt x="33578" y="19443"/>
                </a:lnTo>
                <a:lnTo>
                  <a:pt x="40652" y="17678"/>
                </a:lnTo>
                <a:lnTo>
                  <a:pt x="85190" y="17678"/>
                </a:lnTo>
                <a:lnTo>
                  <a:pt x="83070" y="14147"/>
                </a:lnTo>
                <a:lnTo>
                  <a:pt x="68935" y="3543"/>
                </a:lnTo>
                <a:lnTo>
                  <a:pt x="49491" y="0"/>
                </a:lnTo>
                <a:close/>
              </a:path>
              <a:path w="97789" h="109854">
                <a:moveTo>
                  <a:pt x="77774" y="76009"/>
                </a:moveTo>
                <a:lnTo>
                  <a:pt x="74231" y="81305"/>
                </a:lnTo>
                <a:lnTo>
                  <a:pt x="67170" y="88379"/>
                </a:lnTo>
                <a:lnTo>
                  <a:pt x="60096" y="91909"/>
                </a:lnTo>
                <a:lnTo>
                  <a:pt x="88739" y="91909"/>
                </a:lnTo>
                <a:lnTo>
                  <a:pt x="97218" y="77774"/>
                </a:lnTo>
                <a:lnTo>
                  <a:pt x="77774" y="76009"/>
                </a:lnTo>
                <a:close/>
              </a:path>
              <a:path w="97789" h="109854">
                <a:moveTo>
                  <a:pt x="85190" y="17678"/>
                </a:moveTo>
                <a:lnTo>
                  <a:pt x="58331" y="17678"/>
                </a:lnTo>
                <a:lnTo>
                  <a:pt x="65392" y="21208"/>
                </a:lnTo>
                <a:lnTo>
                  <a:pt x="70700" y="24752"/>
                </a:lnTo>
                <a:lnTo>
                  <a:pt x="74231" y="30048"/>
                </a:lnTo>
                <a:lnTo>
                  <a:pt x="75996" y="35356"/>
                </a:lnTo>
                <a:lnTo>
                  <a:pt x="77774" y="42417"/>
                </a:lnTo>
                <a:lnTo>
                  <a:pt x="95309" y="42417"/>
                </a:lnTo>
                <a:lnTo>
                  <a:pt x="93675" y="31813"/>
                </a:lnTo>
                <a:lnTo>
                  <a:pt x="85190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33335" y="4893648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89" h="109854">
                <a:moveTo>
                  <a:pt x="77768" y="76001"/>
                </a:moveTo>
                <a:lnTo>
                  <a:pt x="97210" y="77768"/>
                </a:lnTo>
                <a:lnTo>
                  <a:pt x="91908" y="86606"/>
                </a:lnTo>
                <a:lnTo>
                  <a:pt x="86606" y="95443"/>
                </a:lnTo>
                <a:lnTo>
                  <a:pt x="79536" y="100745"/>
                </a:lnTo>
                <a:lnTo>
                  <a:pt x="67163" y="107815"/>
                </a:lnTo>
                <a:lnTo>
                  <a:pt x="49489" y="109583"/>
                </a:lnTo>
                <a:lnTo>
                  <a:pt x="30047" y="106048"/>
                </a:lnTo>
                <a:lnTo>
                  <a:pt x="14139" y="95443"/>
                </a:lnTo>
                <a:lnTo>
                  <a:pt x="3534" y="77768"/>
                </a:lnTo>
                <a:lnTo>
                  <a:pt x="0" y="56559"/>
                </a:lnTo>
                <a:lnTo>
                  <a:pt x="3534" y="31814"/>
                </a:lnTo>
                <a:lnTo>
                  <a:pt x="14139" y="14139"/>
                </a:lnTo>
                <a:lnTo>
                  <a:pt x="30047" y="3534"/>
                </a:lnTo>
                <a:lnTo>
                  <a:pt x="49489" y="0"/>
                </a:lnTo>
                <a:lnTo>
                  <a:pt x="68931" y="3534"/>
                </a:lnTo>
                <a:lnTo>
                  <a:pt x="83071" y="14139"/>
                </a:lnTo>
                <a:lnTo>
                  <a:pt x="93676" y="31814"/>
                </a:lnTo>
                <a:lnTo>
                  <a:pt x="97210" y="54791"/>
                </a:lnTo>
                <a:lnTo>
                  <a:pt x="97210" y="58326"/>
                </a:lnTo>
                <a:lnTo>
                  <a:pt x="19442" y="58326"/>
                </a:lnTo>
                <a:lnTo>
                  <a:pt x="21209" y="68931"/>
                </a:lnTo>
                <a:lnTo>
                  <a:pt x="22977" y="77768"/>
                </a:lnTo>
                <a:lnTo>
                  <a:pt x="28279" y="84838"/>
                </a:lnTo>
                <a:lnTo>
                  <a:pt x="35349" y="88373"/>
                </a:lnTo>
                <a:lnTo>
                  <a:pt x="42419" y="91908"/>
                </a:lnTo>
                <a:lnTo>
                  <a:pt x="51256" y="91908"/>
                </a:lnTo>
                <a:lnTo>
                  <a:pt x="60094" y="91908"/>
                </a:lnTo>
                <a:lnTo>
                  <a:pt x="67163" y="88373"/>
                </a:lnTo>
                <a:lnTo>
                  <a:pt x="70698" y="84838"/>
                </a:lnTo>
                <a:lnTo>
                  <a:pt x="74233" y="81303"/>
                </a:lnTo>
                <a:lnTo>
                  <a:pt x="77768" y="760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52777" y="4911323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0" y="24744"/>
                </a:moveTo>
                <a:lnTo>
                  <a:pt x="58326" y="24744"/>
                </a:lnTo>
                <a:lnTo>
                  <a:pt x="56559" y="17674"/>
                </a:lnTo>
                <a:lnTo>
                  <a:pt x="54791" y="12372"/>
                </a:lnTo>
                <a:lnTo>
                  <a:pt x="51256" y="7069"/>
                </a:lnTo>
                <a:lnTo>
                  <a:pt x="45954" y="3534"/>
                </a:lnTo>
                <a:lnTo>
                  <a:pt x="38884" y="0"/>
                </a:lnTo>
                <a:lnTo>
                  <a:pt x="30047" y="0"/>
                </a:lnTo>
                <a:lnTo>
                  <a:pt x="21209" y="0"/>
                </a:lnTo>
                <a:lnTo>
                  <a:pt x="14139" y="1767"/>
                </a:lnTo>
                <a:lnTo>
                  <a:pt x="8837" y="5302"/>
                </a:lnTo>
                <a:lnTo>
                  <a:pt x="3534" y="10604"/>
                </a:lnTo>
                <a:lnTo>
                  <a:pt x="1767" y="17674"/>
                </a:lnTo>
                <a:lnTo>
                  <a:pt x="0" y="2474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53521" y="4893640"/>
            <a:ext cx="55244" cy="107950"/>
          </a:xfrm>
          <a:custGeom>
            <a:avLst/>
            <a:gdLst/>
            <a:ahLst/>
            <a:cxnLst/>
            <a:rect l="l" t="t" r="r" b="b"/>
            <a:pathLst>
              <a:path w="55245" h="107950">
                <a:moveTo>
                  <a:pt x="17678" y="1777"/>
                </a:moveTo>
                <a:lnTo>
                  <a:pt x="0" y="1777"/>
                </a:lnTo>
                <a:lnTo>
                  <a:pt x="0" y="107822"/>
                </a:lnTo>
                <a:lnTo>
                  <a:pt x="19443" y="107822"/>
                </a:lnTo>
                <a:lnTo>
                  <a:pt x="19443" y="40652"/>
                </a:lnTo>
                <a:lnTo>
                  <a:pt x="21208" y="30048"/>
                </a:lnTo>
                <a:lnTo>
                  <a:pt x="24739" y="24752"/>
                </a:lnTo>
                <a:lnTo>
                  <a:pt x="31813" y="17678"/>
                </a:lnTo>
                <a:lnTo>
                  <a:pt x="50667" y="17678"/>
                </a:lnTo>
                <a:lnTo>
                  <a:pt x="51255" y="15913"/>
                </a:lnTo>
                <a:lnTo>
                  <a:pt x="17678" y="15913"/>
                </a:lnTo>
                <a:lnTo>
                  <a:pt x="17678" y="1777"/>
                </a:lnTo>
                <a:close/>
              </a:path>
              <a:path w="55245" h="107950">
                <a:moveTo>
                  <a:pt x="50667" y="17678"/>
                </a:moveTo>
                <a:lnTo>
                  <a:pt x="42417" y="17678"/>
                </a:lnTo>
                <a:lnTo>
                  <a:pt x="49491" y="21208"/>
                </a:lnTo>
                <a:lnTo>
                  <a:pt x="50667" y="17678"/>
                </a:lnTo>
                <a:close/>
              </a:path>
              <a:path w="55245" h="107950">
                <a:moveTo>
                  <a:pt x="37109" y="0"/>
                </a:moveTo>
                <a:lnTo>
                  <a:pt x="31813" y="0"/>
                </a:lnTo>
                <a:lnTo>
                  <a:pt x="28282" y="3543"/>
                </a:lnTo>
                <a:lnTo>
                  <a:pt x="24739" y="5308"/>
                </a:lnTo>
                <a:lnTo>
                  <a:pt x="17678" y="15913"/>
                </a:lnTo>
                <a:lnTo>
                  <a:pt x="51255" y="15913"/>
                </a:lnTo>
                <a:lnTo>
                  <a:pt x="54787" y="5308"/>
                </a:lnTo>
                <a:lnTo>
                  <a:pt x="45948" y="1777"/>
                </a:lnTo>
                <a:lnTo>
                  <a:pt x="371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53521" y="4893647"/>
            <a:ext cx="55244" cy="107950"/>
          </a:xfrm>
          <a:custGeom>
            <a:avLst/>
            <a:gdLst/>
            <a:ahLst/>
            <a:cxnLst/>
            <a:rect l="l" t="t" r="r" b="b"/>
            <a:pathLst>
              <a:path w="55245" h="107950">
                <a:moveTo>
                  <a:pt x="0" y="107815"/>
                </a:moveTo>
                <a:lnTo>
                  <a:pt x="0" y="1767"/>
                </a:lnTo>
                <a:lnTo>
                  <a:pt x="17674" y="1767"/>
                </a:lnTo>
                <a:lnTo>
                  <a:pt x="17674" y="15907"/>
                </a:lnTo>
                <a:lnTo>
                  <a:pt x="21209" y="10604"/>
                </a:lnTo>
                <a:lnTo>
                  <a:pt x="24744" y="5302"/>
                </a:lnTo>
                <a:lnTo>
                  <a:pt x="28279" y="3534"/>
                </a:lnTo>
                <a:lnTo>
                  <a:pt x="31814" y="0"/>
                </a:lnTo>
                <a:lnTo>
                  <a:pt x="37116" y="0"/>
                </a:lnTo>
                <a:lnTo>
                  <a:pt x="45954" y="1767"/>
                </a:lnTo>
                <a:lnTo>
                  <a:pt x="54791" y="5302"/>
                </a:lnTo>
                <a:lnTo>
                  <a:pt x="49489" y="21209"/>
                </a:lnTo>
                <a:lnTo>
                  <a:pt x="42419" y="17674"/>
                </a:lnTo>
                <a:lnTo>
                  <a:pt x="37116" y="17674"/>
                </a:lnTo>
                <a:lnTo>
                  <a:pt x="31814" y="17674"/>
                </a:lnTo>
                <a:lnTo>
                  <a:pt x="28279" y="21209"/>
                </a:lnTo>
                <a:lnTo>
                  <a:pt x="24744" y="24744"/>
                </a:lnTo>
                <a:lnTo>
                  <a:pt x="21209" y="30047"/>
                </a:lnTo>
                <a:lnTo>
                  <a:pt x="19442" y="40651"/>
                </a:lnTo>
                <a:lnTo>
                  <a:pt x="19442" y="51256"/>
                </a:lnTo>
                <a:lnTo>
                  <a:pt x="19442" y="107815"/>
                </a:lnTo>
                <a:lnTo>
                  <a:pt x="0" y="1078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71936" y="4893640"/>
            <a:ext cx="95885" cy="109855"/>
          </a:xfrm>
          <a:custGeom>
            <a:avLst/>
            <a:gdLst/>
            <a:ahLst/>
            <a:cxnLst/>
            <a:rect l="l" t="t" r="r" b="b"/>
            <a:pathLst>
              <a:path w="95885" h="109854">
                <a:moveTo>
                  <a:pt x="47726" y="0"/>
                </a:moveTo>
                <a:lnTo>
                  <a:pt x="7073" y="22974"/>
                </a:lnTo>
                <a:lnTo>
                  <a:pt x="0" y="54787"/>
                </a:lnTo>
                <a:lnTo>
                  <a:pt x="3530" y="77774"/>
                </a:lnTo>
                <a:lnTo>
                  <a:pt x="12369" y="95440"/>
                </a:lnTo>
                <a:lnTo>
                  <a:pt x="28282" y="106057"/>
                </a:lnTo>
                <a:lnTo>
                  <a:pt x="47726" y="109588"/>
                </a:lnTo>
                <a:lnTo>
                  <a:pt x="56565" y="109588"/>
                </a:lnTo>
                <a:lnTo>
                  <a:pt x="63626" y="106057"/>
                </a:lnTo>
                <a:lnTo>
                  <a:pt x="72466" y="102514"/>
                </a:lnTo>
                <a:lnTo>
                  <a:pt x="79540" y="98983"/>
                </a:lnTo>
                <a:lnTo>
                  <a:pt x="84836" y="91909"/>
                </a:lnTo>
                <a:lnTo>
                  <a:pt x="38887" y="91909"/>
                </a:lnTo>
                <a:lnTo>
                  <a:pt x="33578" y="88379"/>
                </a:lnTo>
                <a:lnTo>
                  <a:pt x="26517" y="83070"/>
                </a:lnTo>
                <a:lnTo>
                  <a:pt x="21209" y="70700"/>
                </a:lnTo>
                <a:lnTo>
                  <a:pt x="19443" y="54787"/>
                </a:lnTo>
                <a:lnTo>
                  <a:pt x="21209" y="38887"/>
                </a:lnTo>
                <a:lnTo>
                  <a:pt x="26517" y="26517"/>
                </a:lnTo>
                <a:lnTo>
                  <a:pt x="33578" y="21208"/>
                </a:lnTo>
                <a:lnTo>
                  <a:pt x="38887" y="17678"/>
                </a:lnTo>
                <a:lnTo>
                  <a:pt x="83424" y="17678"/>
                </a:lnTo>
                <a:lnTo>
                  <a:pt x="81305" y="14147"/>
                </a:lnTo>
                <a:lnTo>
                  <a:pt x="67170" y="3530"/>
                </a:lnTo>
                <a:lnTo>
                  <a:pt x="47726" y="0"/>
                </a:lnTo>
                <a:close/>
              </a:path>
              <a:path w="95885" h="109854">
                <a:moveTo>
                  <a:pt x="83424" y="17678"/>
                </a:moveTo>
                <a:lnTo>
                  <a:pt x="54800" y="17678"/>
                </a:lnTo>
                <a:lnTo>
                  <a:pt x="61861" y="21208"/>
                </a:lnTo>
                <a:lnTo>
                  <a:pt x="67170" y="26517"/>
                </a:lnTo>
                <a:lnTo>
                  <a:pt x="70700" y="31813"/>
                </a:lnTo>
                <a:lnTo>
                  <a:pt x="74231" y="38887"/>
                </a:lnTo>
                <a:lnTo>
                  <a:pt x="76009" y="45961"/>
                </a:lnTo>
                <a:lnTo>
                  <a:pt x="76009" y="54787"/>
                </a:lnTo>
                <a:lnTo>
                  <a:pt x="74231" y="70700"/>
                </a:lnTo>
                <a:lnTo>
                  <a:pt x="67170" y="83070"/>
                </a:lnTo>
                <a:lnTo>
                  <a:pt x="61861" y="88379"/>
                </a:lnTo>
                <a:lnTo>
                  <a:pt x="54800" y="91909"/>
                </a:lnTo>
                <a:lnTo>
                  <a:pt x="84836" y="91909"/>
                </a:lnTo>
                <a:lnTo>
                  <a:pt x="88379" y="84848"/>
                </a:lnTo>
                <a:lnTo>
                  <a:pt x="93675" y="70700"/>
                </a:lnTo>
                <a:lnTo>
                  <a:pt x="95440" y="53022"/>
                </a:lnTo>
                <a:lnTo>
                  <a:pt x="91909" y="31813"/>
                </a:lnTo>
                <a:lnTo>
                  <a:pt x="83424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71936" y="4893636"/>
            <a:ext cx="95885" cy="109855"/>
          </a:xfrm>
          <a:custGeom>
            <a:avLst/>
            <a:gdLst/>
            <a:ahLst/>
            <a:cxnLst/>
            <a:rect l="l" t="t" r="r" b="b"/>
            <a:pathLst>
              <a:path w="95885" h="109854">
                <a:moveTo>
                  <a:pt x="0" y="54791"/>
                </a:moveTo>
                <a:lnTo>
                  <a:pt x="15907" y="12372"/>
                </a:lnTo>
                <a:lnTo>
                  <a:pt x="47721" y="0"/>
                </a:lnTo>
                <a:lnTo>
                  <a:pt x="67163" y="3534"/>
                </a:lnTo>
                <a:lnTo>
                  <a:pt x="81303" y="14139"/>
                </a:lnTo>
                <a:lnTo>
                  <a:pt x="91908" y="31814"/>
                </a:lnTo>
                <a:lnTo>
                  <a:pt x="95443" y="53024"/>
                </a:lnTo>
                <a:lnTo>
                  <a:pt x="93676" y="70698"/>
                </a:lnTo>
                <a:lnTo>
                  <a:pt x="72466" y="102513"/>
                </a:lnTo>
                <a:lnTo>
                  <a:pt x="63628" y="106048"/>
                </a:lnTo>
                <a:lnTo>
                  <a:pt x="56559" y="109583"/>
                </a:lnTo>
                <a:lnTo>
                  <a:pt x="47721" y="109583"/>
                </a:lnTo>
                <a:lnTo>
                  <a:pt x="28279" y="106048"/>
                </a:lnTo>
                <a:lnTo>
                  <a:pt x="12372" y="95443"/>
                </a:lnTo>
                <a:lnTo>
                  <a:pt x="3534" y="77768"/>
                </a:lnTo>
                <a:lnTo>
                  <a:pt x="0" y="547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91378" y="4911311"/>
            <a:ext cx="57150" cy="74295"/>
          </a:xfrm>
          <a:custGeom>
            <a:avLst/>
            <a:gdLst/>
            <a:ahLst/>
            <a:cxnLst/>
            <a:rect l="l" t="t" r="r" b="b"/>
            <a:pathLst>
              <a:path w="57150" h="74295">
                <a:moveTo>
                  <a:pt x="0" y="37116"/>
                </a:moveTo>
                <a:lnTo>
                  <a:pt x="1767" y="53024"/>
                </a:lnTo>
                <a:lnTo>
                  <a:pt x="7069" y="65396"/>
                </a:lnTo>
                <a:lnTo>
                  <a:pt x="14139" y="70698"/>
                </a:lnTo>
                <a:lnTo>
                  <a:pt x="19442" y="74233"/>
                </a:lnTo>
                <a:lnTo>
                  <a:pt x="28279" y="74233"/>
                </a:lnTo>
                <a:lnTo>
                  <a:pt x="35349" y="74233"/>
                </a:lnTo>
                <a:lnTo>
                  <a:pt x="42419" y="70698"/>
                </a:lnTo>
                <a:lnTo>
                  <a:pt x="47721" y="65396"/>
                </a:lnTo>
                <a:lnTo>
                  <a:pt x="54791" y="53024"/>
                </a:lnTo>
                <a:lnTo>
                  <a:pt x="56559" y="37116"/>
                </a:lnTo>
                <a:lnTo>
                  <a:pt x="56559" y="28279"/>
                </a:lnTo>
                <a:lnTo>
                  <a:pt x="35349" y="0"/>
                </a:lnTo>
                <a:lnTo>
                  <a:pt x="28279" y="0"/>
                </a:lnTo>
                <a:lnTo>
                  <a:pt x="19442" y="0"/>
                </a:lnTo>
                <a:lnTo>
                  <a:pt x="14139" y="3534"/>
                </a:lnTo>
                <a:lnTo>
                  <a:pt x="7069" y="8837"/>
                </a:lnTo>
                <a:lnTo>
                  <a:pt x="1767" y="21209"/>
                </a:lnTo>
                <a:lnTo>
                  <a:pt x="0" y="3711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79759" y="4852987"/>
            <a:ext cx="62230" cy="148590"/>
          </a:xfrm>
          <a:custGeom>
            <a:avLst/>
            <a:gdLst/>
            <a:ahLst/>
            <a:cxnLst/>
            <a:rect l="l" t="t" r="r" b="b"/>
            <a:pathLst>
              <a:path w="62229" h="148589">
                <a:moveTo>
                  <a:pt x="33578" y="60096"/>
                </a:moveTo>
                <a:lnTo>
                  <a:pt x="14135" y="60096"/>
                </a:lnTo>
                <a:lnTo>
                  <a:pt x="14135" y="148475"/>
                </a:lnTo>
                <a:lnTo>
                  <a:pt x="33578" y="148475"/>
                </a:lnTo>
                <a:lnTo>
                  <a:pt x="33578" y="60096"/>
                </a:lnTo>
                <a:close/>
              </a:path>
              <a:path w="62229" h="148589">
                <a:moveTo>
                  <a:pt x="53022" y="42418"/>
                </a:moveTo>
                <a:lnTo>
                  <a:pt x="0" y="42418"/>
                </a:lnTo>
                <a:lnTo>
                  <a:pt x="0" y="60096"/>
                </a:lnTo>
                <a:lnTo>
                  <a:pt x="53022" y="60096"/>
                </a:lnTo>
                <a:lnTo>
                  <a:pt x="53022" y="42418"/>
                </a:lnTo>
                <a:close/>
              </a:path>
              <a:path w="62229" h="148589">
                <a:moveTo>
                  <a:pt x="61861" y="1765"/>
                </a:moveTo>
                <a:lnTo>
                  <a:pt x="31813" y="1765"/>
                </a:lnTo>
                <a:lnTo>
                  <a:pt x="26504" y="5308"/>
                </a:lnTo>
                <a:lnTo>
                  <a:pt x="19443" y="10604"/>
                </a:lnTo>
                <a:lnTo>
                  <a:pt x="15900" y="15913"/>
                </a:lnTo>
                <a:lnTo>
                  <a:pt x="15900" y="19443"/>
                </a:lnTo>
                <a:lnTo>
                  <a:pt x="14135" y="24752"/>
                </a:lnTo>
                <a:lnTo>
                  <a:pt x="14135" y="42418"/>
                </a:lnTo>
                <a:lnTo>
                  <a:pt x="33578" y="42418"/>
                </a:lnTo>
                <a:lnTo>
                  <a:pt x="33578" y="28282"/>
                </a:lnTo>
                <a:lnTo>
                  <a:pt x="35344" y="22987"/>
                </a:lnTo>
                <a:lnTo>
                  <a:pt x="38874" y="19443"/>
                </a:lnTo>
                <a:lnTo>
                  <a:pt x="42418" y="17678"/>
                </a:lnTo>
                <a:lnTo>
                  <a:pt x="58318" y="17678"/>
                </a:lnTo>
                <a:lnTo>
                  <a:pt x="61861" y="1765"/>
                </a:lnTo>
                <a:close/>
              </a:path>
              <a:path w="62229" h="148589">
                <a:moveTo>
                  <a:pt x="44183" y="0"/>
                </a:moveTo>
                <a:lnTo>
                  <a:pt x="37109" y="1765"/>
                </a:lnTo>
                <a:lnTo>
                  <a:pt x="53022" y="1765"/>
                </a:lnTo>
                <a:lnTo>
                  <a:pt x="44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79754" y="4852995"/>
            <a:ext cx="62230" cy="148590"/>
          </a:xfrm>
          <a:custGeom>
            <a:avLst/>
            <a:gdLst/>
            <a:ahLst/>
            <a:cxnLst/>
            <a:rect l="l" t="t" r="r" b="b"/>
            <a:pathLst>
              <a:path w="62229" h="148589">
                <a:moveTo>
                  <a:pt x="14139" y="148467"/>
                </a:moveTo>
                <a:lnTo>
                  <a:pt x="14139" y="60094"/>
                </a:lnTo>
                <a:lnTo>
                  <a:pt x="0" y="60094"/>
                </a:lnTo>
                <a:lnTo>
                  <a:pt x="0" y="42419"/>
                </a:lnTo>
                <a:lnTo>
                  <a:pt x="14139" y="42419"/>
                </a:lnTo>
                <a:lnTo>
                  <a:pt x="14139" y="31814"/>
                </a:lnTo>
                <a:lnTo>
                  <a:pt x="14139" y="24744"/>
                </a:lnTo>
                <a:lnTo>
                  <a:pt x="15907" y="19442"/>
                </a:lnTo>
                <a:lnTo>
                  <a:pt x="15907" y="15907"/>
                </a:lnTo>
                <a:lnTo>
                  <a:pt x="19442" y="10604"/>
                </a:lnTo>
                <a:lnTo>
                  <a:pt x="26512" y="5302"/>
                </a:lnTo>
                <a:lnTo>
                  <a:pt x="31814" y="1767"/>
                </a:lnTo>
                <a:lnTo>
                  <a:pt x="37116" y="1767"/>
                </a:lnTo>
                <a:lnTo>
                  <a:pt x="44186" y="0"/>
                </a:lnTo>
                <a:lnTo>
                  <a:pt x="53024" y="1767"/>
                </a:lnTo>
                <a:lnTo>
                  <a:pt x="61861" y="1767"/>
                </a:lnTo>
                <a:lnTo>
                  <a:pt x="58326" y="17674"/>
                </a:lnTo>
                <a:lnTo>
                  <a:pt x="47721" y="17674"/>
                </a:lnTo>
                <a:lnTo>
                  <a:pt x="42419" y="17674"/>
                </a:lnTo>
                <a:lnTo>
                  <a:pt x="38884" y="19442"/>
                </a:lnTo>
                <a:lnTo>
                  <a:pt x="37116" y="21209"/>
                </a:lnTo>
                <a:lnTo>
                  <a:pt x="35349" y="22977"/>
                </a:lnTo>
                <a:lnTo>
                  <a:pt x="33581" y="28279"/>
                </a:lnTo>
                <a:lnTo>
                  <a:pt x="33581" y="33581"/>
                </a:lnTo>
                <a:lnTo>
                  <a:pt x="33581" y="42419"/>
                </a:lnTo>
                <a:lnTo>
                  <a:pt x="53024" y="42419"/>
                </a:lnTo>
                <a:lnTo>
                  <a:pt x="53024" y="60094"/>
                </a:lnTo>
                <a:lnTo>
                  <a:pt x="33581" y="60094"/>
                </a:lnTo>
                <a:lnTo>
                  <a:pt x="33581" y="148467"/>
                </a:lnTo>
                <a:lnTo>
                  <a:pt x="14139" y="14846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05248" y="4854750"/>
            <a:ext cx="526707" cy="1484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09717" y="4854752"/>
            <a:ext cx="48260" cy="187960"/>
          </a:xfrm>
          <a:custGeom>
            <a:avLst/>
            <a:gdLst/>
            <a:ahLst/>
            <a:cxnLst/>
            <a:rect l="l" t="t" r="r" b="b"/>
            <a:pathLst>
              <a:path w="48260" h="187960">
                <a:moveTo>
                  <a:pt x="47726" y="0"/>
                </a:moveTo>
                <a:lnTo>
                  <a:pt x="35356" y="0"/>
                </a:lnTo>
                <a:lnTo>
                  <a:pt x="19443" y="24752"/>
                </a:lnTo>
                <a:lnTo>
                  <a:pt x="7073" y="49491"/>
                </a:lnTo>
                <a:lnTo>
                  <a:pt x="1765" y="70700"/>
                </a:lnTo>
                <a:lnTo>
                  <a:pt x="0" y="93675"/>
                </a:lnTo>
                <a:lnTo>
                  <a:pt x="1765" y="118427"/>
                </a:lnTo>
                <a:lnTo>
                  <a:pt x="10604" y="143167"/>
                </a:lnTo>
                <a:lnTo>
                  <a:pt x="21208" y="166141"/>
                </a:lnTo>
                <a:lnTo>
                  <a:pt x="35356" y="187350"/>
                </a:lnTo>
                <a:lnTo>
                  <a:pt x="47726" y="187350"/>
                </a:lnTo>
                <a:lnTo>
                  <a:pt x="31813" y="155536"/>
                </a:lnTo>
                <a:lnTo>
                  <a:pt x="21208" y="125488"/>
                </a:lnTo>
                <a:lnTo>
                  <a:pt x="22974" y="56565"/>
                </a:lnTo>
                <a:lnTo>
                  <a:pt x="38887" y="17678"/>
                </a:lnTo>
                <a:lnTo>
                  <a:pt x="47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09725" y="4854751"/>
            <a:ext cx="48260" cy="187960"/>
          </a:xfrm>
          <a:custGeom>
            <a:avLst/>
            <a:gdLst/>
            <a:ahLst/>
            <a:cxnLst/>
            <a:rect l="l" t="t" r="r" b="b"/>
            <a:pathLst>
              <a:path w="48260" h="187960">
                <a:moveTo>
                  <a:pt x="35349" y="187352"/>
                </a:moveTo>
                <a:lnTo>
                  <a:pt x="21209" y="166142"/>
                </a:lnTo>
                <a:lnTo>
                  <a:pt x="10604" y="143165"/>
                </a:lnTo>
                <a:lnTo>
                  <a:pt x="1767" y="118420"/>
                </a:lnTo>
                <a:lnTo>
                  <a:pt x="0" y="93676"/>
                </a:lnTo>
                <a:lnTo>
                  <a:pt x="1767" y="70698"/>
                </a:lnTo>
                <a:lnTo>
                  <a:pt x="7069" y="49489"/>
                </a:lnTo>
                <a:lnTo>
                  <a:pt x="19442" y="24744"/>
                </a:lnTo>
                <a:lnTo>
                  <a:pt x="35349" y="0"/>
                </a:lnTo>
                <a:lnTo>
                  <a:pt x="47721" y="0"/>
                </a:lnTo>
                <a:lnTo>
                  <a:pt x="38884" y="17674"/>
                </a:lnTo>
                <a:lnTo>
                  <a:pt x="31814" y="30047"/>
                </a:lnTo>
                <a:lnTo>
                  <a:pt x="26512" y="42419"/>
                </a:lnTo>
                <a:lnTo>
                  <a:pt x="22977" y="56559"/>
                </a:lnTo>
                <a:lnTo>
                  <a:pt x="17674" y="93676"/>
                </a:lnTo>
                <a:lnTo>
                  <a:pt x="21209" y="125490"/>
                </a:lnTo>
                <a:lnTo>
                  <a:pt x="31814" y="155537"/>
                </a:lnTo>
                <a:lnTo>
                  <a:pt x="47721" y="187352"/>
                </a:lnTo>
                <a:lnTo>
                  <a:pt x="35349" y="1873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75122" y="4906009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5" h="88900">
                <a:moveTo>
                  <a:pt x="7061" y="0"/>
                </a:moveTo>
                <a:lnTo>
                  <a:pt x="0" y="7073"/>
                </a:lnTo>
                <a:lnTo>
                  <a:pt x="35344" y="44183"/>
                </a:lnTo>
                <a:lnTo>
                  <a:pt x="0" y="81305"/>
                </a:lnTo>
                <a:lnTo>
                  <a:pt x="7061" y="88379"/>
                </a:lnTo>
                <a:lnTo>
                  <a:pt x="42417" y="51257"/>
                </a:lnTo>
                <a:lnTo>
                  <a:pt x="56553" y="51257"/>
                </a:lnTo>
                <a:lnTo>
                  <a:pt x="49479" y="44183"/>
                </a:lnTo>
                <a:lnTo>
                  <a:pt x="56542" y="37122"/>
                </a:lnTo>
                <a:lnTo>
                  <a:pt x="42417" y="37122"/>
                </a:lnTo>
                <a:lnTo>
                  <a:pt x="7061" y="0"/>
                </a:lnTo>
                <a:close/>
              </a:path>
              <a:path w="86995" h="88900">
                <a:moveTo>
                  <a:pt x="56553" y="51257"/>
                </a:moveTo>
                <a:lnTo>
                  <a:pt x="42417" y="51257"/>
                </a:lnTo>
                <a:lnTo>
                  <a:pt x="79527" y="88379"/>
                </a:lnTo>
                <a:lnTo>
                  <a:pt x="86601" y="81305"/>
                </a:lnTo>
                <a:lnTo>
                  <a:pt x="56553" y="51257"/>
                </a:lnTo>
                <a:close/>
              </a:path>
              <a:path w="86995" h="88900">
                <a:moveTo>
                  <a:pt x="79527" y="0"/>
                </a:moveTo>
                <a:lnTo>
                  <a:pt x="42417" y="37122"/>
                </a:lnTo>
                <a:lnTo>
                  <a:pt x="56542" y="37122"/>
                </a:lnTo>
                <a:lnTo>
                  <a:pt x="86601" y="7073"/>
                </a:lnTo>
                <a:lnTo>
                  <a:pt x="79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75113" y="4906009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5" h="88900">
                <a:moveTo>
                  <a:pt x="7069" y="0"/>
                </a:moveTo>
                <a:lnTo>
                  <a:pt x="42419" y="37116"/>
                </a:lnTo>
                <a:lnTo>
                  <a:pt x="79536" y="0"/>
                </a:lnTo>
                <a:lnTo>
                  <a:pt x="86606" y="7069"/>
                </a:lnTo>
                <a:lnTo>
                  <a:pt x="49489" y="44186"/>
                </a:lnTo>
                <a:lnTo>
                  <a:pt x="86606" y="81303"/>
                </a:lnTo>
                <a:lnTo>
                  <a:pt x="79536" y="88373"/>
                </a:lnTo>
                <a:lnTo>
                  <a:pt x="42419" y="51256"/>
                </a:lnTo>
                <a:lnTo>
                  <a:pt x="7069" y="88373"/>
                </a:lnTo>
                <a:lnTo>
                  <a:pt x="0" y="81303"/>
                </a:lnTo>
                <a:lnTo>
                  <a:pt x="35349" y="44186"/>
                </a:lnTo>
                <a:lnTo>
                  <a:pt x="0" y="7069"/>
                </a:lnTo>
                <a:lnTo>
                  <a:pt x="70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53633" y="4854752"/>
            <a:ext cx="53340" cy="146685"/>
          </a:xfrm>
          <a:custGeom>
            <a:avLst/>
            <a:gdLst/>
            <a:ahLst/>
            <a:cxnLst/>
            <a:rect l="l" t="t" r="r" b="b"/>
            <a:pathLst>
              <a:path w="53339" h="146685">
                <a:moveTo>
                  <a:pt x="53022" y="33578"/>
                </a:moveTo>
                <a:lnTo>
                  <a:pt x="33578" y="33578"/>
                </a:lnTo>
                <a:lnTo>
                  <a:pt x="33578" y="146697"/>
                </a:lnTo>
                <a:lnTo>
                  <a:pt x="53022" y="146697"/>
                </a:lnTo>
                <a:lnTo>
                  <a:pt x="53022" y="33578"/>
                </a:lnTo>
                <a:close/>
              </a:path>
              <a:path w="53339" h="146685">
                <a:moveTo>
                  <a:pt x="53022" y="0"/>
                </a:moveTo>
                <a:lnTo>
                  <a:pt x="40652" y="0"/>
                </a:lnTo>
                <a:lnTo>
                  <a:pt x="35344" y="10604"/>
                </a:lnTo>
                <a:lnTo>
                  <a:pt x="24739" y="19443"/>
                </a:lnTo>
                <a:lnTo>
                  <a:pt x="14135" y="30048"/>
                </a:lnTo>
                <a:lnTo>
                  <a:pt x="0" y="37122"/>
                </a:lnTo>
                <a:lnTo>
                  <a:pt x="0" y="54787"/>
                </a:lnTo>
                <a:lnTo>
                  <a:pt x="8839" y="51257"/>
                </a:lnTo>
                <a:lnTo>
                  <a:pt x="17665" y="45948"/>
                </a:lnTo>
                <a:lnTo>
                  <a:pt x="26504" y="38887"/>
                </a:lnTo>
                <a:lnTo>
                  <a:pt x="33578" y="33578"/>
                </a:lnTo>
                <a:lnTo>
                  <a:pt x="53022" y="33578"/>
                </a:lnTo>
                <a:lnTo>
                  <a:pt x="5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53632" y="4854750"/>
            <a:ext cx="53340" cy="147320"/>
          </a:xfrm>
          <a:custGeom>
            <a:avLst/>
            <a:gdLst/>
            <a:ahLst/>
            <a:cxnLst/>
            <a:rect l="l" t="t" r="r" b="b"/>
            <a:pathLst>
              <a:path w="53339" h="147320">
                <a:moveTo>
                  <a:pt x="53024" y="146700"/>
                </a:moveTo>
                <a:lnTo>
                  <a:pt x="33581" y="146700"/>
                </a:lnTo>
                <a:lnTo>
                  <a:pt x="33581" y="33581"/>
                </a:lnTo>
                <a:lnTo>
                  <a:pt x="26512" y="38884"/>
                </a:lnTo>
                <a:lnTo>
                  <a:pt x="17674" y="45954"/>
                </a:lnTo>
                <a:lnTo>
                  <a:pt x="8837" y="51256"/>
                </a:lnTo>
                <a:lnTo>
                  <a:pt x="0" y="54791"/>
                </a:lnTo>
                <a:lnTo>
                  <a:pt x="0" y="37116"/>
                </a:lnTo>
                <a:lnTo>
                  <a:pt x="14139" y="30047"/>
                </a:lnTo>
                <a:lnTo>
                  <a:pt x="24744" y="19442"/>
                </a:lnTo>
                <a:lnTo>
                  <a:pt x="35349" y="10604"/>
                </a:lnTo>
                <a:lnTo>
                  <a:pt x="40651" y="0"/>
                </a:lnTo>
                <a:lnTo>
                  <a:pt x="53024" y="0"/>
                </a:lnTo>
                <a:lnTo>
                  <a:pt x="53024" y="1467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652604" y="4854752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47726" y="0"/>
                </a:moveTo>
                <a:lnTo>
                  <a:pt x="10604" y="22974"/>
                </a:lnTo>
                <a:lnTo>
                  <a:pt x="0" y="74231"/>
                </a:lnTo>
                <a:lnTo>
                  <a:pt x="1777" y="98971"/>
                </a:lnTo>
                <a:lnTo>
                  <a:pt x="7073" y="120180"/>
                </a:lnTo>
                <a:lnTo>
                  <a:pt x="14147" y="134327"/>
                </a:lnTo>
                <a:lnTo>
                  <a:pt x="30048" y="144932"/>
                </a:lnTo>
                <a:lnTo>
                  <a:pt x="47726" y="148462"/>
                </a:lnTo>
                <a:lnTo>
                  <a:pt x="58331" y="148462"/>
                </a:lnTo>
                <a:lnTo>
                  <a:pt x="67170" y="144932"/>
                </a:lnTo>
                <a:lnTo>
                  <a:pt x="74244" y="141401"/>
                </a:lnTo>
                <a:lnTo>
                  <a:pt x="81305" y="134327"/>
                </a:lnTo>
                <a:lnTo>
                  <a:pt x="83433" y="130784"/>
                </a:lnTo>
                <a:lnTo>
                  <a:pt x="40652" y="130784"/>
                </a:lnTo>
                <a:lnTo>
                  <a:pt x="33591" y="127253"/>
                </a:lnTo>
                <a:lnTo>
                  <a:pt x="28282" y="120180"/>
                </a:lnTo>
                <a:lnTo>
                  <a:pt x="22987" y="111353"/>
                </a:lnTo>
                <a:lnTo>
                  <a:pt x="21209" y="95440"/>
                </a:lnTo>
                <a:lnTo>
                  <a:pt x="19443" y="74231"/>
                </a:lnTo>
                <a:lnTo>
                  <a:pt x="21209" y="54787"/>
                </a:lnTo>
                <a:lnTo>
                  <a:pt x="40652" y="19443"/>
                </a:lnTo>
                <a:lnTo>
                  <a:pt x="47726" y="17678"/>
                </a:lnTo>
                <a:lnTo>
                  <a:pt x="81896" y="17678"/>
                </a:lnTo>
                <a:lnTo>
                  <a:pt x="79540" y="14135"/>
                </a:lnTo>
                <a:lnTo>
                  <a:pt x="74244" y="8839"/>
                </a:lnTo>
                <a:lnTo>
                  <a:pt x="68935" y="5295"/>
                </a:lnTo>
                <a:lnTo>
                  <a:pt x="58331" y="1765"/>
                </a:lnTo>
                <a:lnTo>
                  <a:pt x="47726" y="0"/>
                </a:lnTo>
                <a:close/>
              </a:path>
              <a:path w="95885" h="148589">
                <a:moveTo>
                  <a:pt x="81896" y="17678"/>
                </a:moveTo>
                <a:lnTo>
                  <a:pt x="53035" y="17678"/>
                </a:lnTo>
                <a:lnTo>
                  <a:pt x="60096" y="21208"/>
                </a:lnTo>
                <a:lnTo>
                  <a:pt x="63626" y="24739"/>
                </a:lnTo>
                <a:lnTo>
                  <a:pt x="68935" y="28282"/>
                </a:lnTo>
                <a:lnTo>
                  <a:pt x="72466" y="38887"/>
                </a:lnTo>
                <a:lnTo>
                  <a:pt x="76009" y="54787"/>
                </a:lnTo>
                <a:lnTo>
                  <a:pt x="76009" y="95440"/>
                </a:lnTo>
                <a:lnTo>
                  <a:pt x="72466" y="111353"/>
                </a:lnTo>
                <a:lnTo>
                  <a:pt x="68935" y="120180"/>
                </a:lnTo>
                <a:lnTo>
                  <a:pt x="61861" y="127253"/>
                </a:lnTo>
                <a:lnTo>
                  <a:pt x="54800" y="130784"/>
                </a:lnTo>
                <a:lnTo>
                  <a:pt x="83433" y="130784"/>
                </a:lnTo>
                <a:lnTo>
                  <a:pt x="86613" y="125488"/>
                </a:lnTo>
                <a:lnTo>
                  <a:pt x="90144" y="116649"/>
                </a:lnTo>
                <a:lnTo>
                  <a:pt x="93675" y="97205"/>
                </a:lnTo>
                <a:lnTo>
                  <a:pt x="95453" y="74231"/>
                </a:lnTo>
                <a:lnTo>
                  <a:pt x="95453" y="54787"/>
                </a:lnTo>
                <a:lnTo>
                  <a:pt x="91909" y="40652"/>
                </a:lnTo>
                <a:lnTo>
                  <a:pt x="88379" y="28282"/>
                </a:lnTo>
                <a:lnTo>
                  <a:pt x="83070" y="19443"/>
                </a:lnTo>
                <a:lnTo>
                  <a:pt x="81896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52604" y="4854750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0" y="74233"/>
                </a:moveTo>
                <a:lnTo>
                  <a:pt x="1767" y="51256"/>
                </a:lnTo>
                <a:lnTo>
                  <a:pt x="5302" y="33581"/>
                </a:lnTo>
                <a:lnTo>
                  <a:pt x="10604" y="22977"/>
                </a:lnTo>
                <a:lnTo>
                  <a:pt x="15907" y="15907"/>
                </a:lnTo>
                <a:lnTo>
                  <a:pt x="21209" y="8837"/>
                </a:lnTo>
                <a:lnTo>
                  <a:pt x="30047" y="3534"/>
                </a:lnTo>
                <a:lnTo>
                  <a:pt x="37116" y="1767"/>
                </a:lnTo>
                <a:lnTo>
                  <a:pt x="47721" y="0"/>
                </a:lnTo>
                <a:lnTo>
                  <a:pt x="58326" y="1767"/>
                </a:lnTo>
                <a:lnTo>
                  <a:pt x="88373" y="28279"/>
                </a:lnTo>
                <a:lnTo>
                  <a:pt x="95443" y="54791"/>
                </a:lnTo>
                <a:lnTo>
                  <a:pt x="95443" y="74233"/>
                </a:lnTo>
                <a:lnTo>
                  <a:pt x="90141" y="116653"/>
                </a:lnTo>
                <a:lnTo>
                  <a:pt x="58326" y="148467"/>
                </a:lnTo>
                <a:lnTo>
                  <a:pt x="47721" y="148467"/>
                </a:lnTo>
                <a:lnTo>
                  <a:pt x="30047" y="144932"/>
                </a:lnTo>
                <a:lnTo>
                  <a:pt x="14139" y="134327"/>
                </a:lnTo>
                <a:lnTo>
                  <a:pt x="7069" y="120188"/>
                </a:lnTo>
                <a:lnTo>
                  <a:pt x="1767" y="98978"/>
                </a:lnTo>
                <a:lnTo>
                  <a:pt x="0" y="742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672047" y="4872425"/>
            <a:ext cx="57150" cy="113664"/>
          </a:xfrm>
          <a:custGeom>
            <a:avLst/>
            <a:gdLst/>
            <a:ahLst/>
            <a:cxnLst/>
            <a:rect l="l" t="t" r="r" b="b"/>
            <a:pathLst>
              <a:path w="57150" h="113664">
                <a:moveTo>
                  <a:pt x="0" y="56559"/>
                </a:moveTo>
                <a:lnTo>
                  <a:pt x="8837" y="102513"/>
                </a:lnTo>
                <a:lnTo>
                  <a:pt x="21209" y="113118"/>
                </a:lnTo>
                <a:lnTo>
                  <a:pt x="28279" y="113118"/>
                </a:lnTo>
                <a:lnTo>
                  <a:pt x="35349" y="113118"/>
                </a:lnTo>
                <a:lnTo>
                  <a:pt x="42419" y="109583"/>
                </a:lnTo>
                <a:lnTo>
                  <a:pt x="49489" y="102513"/>
                </a:lnTo>
                <a:lnTo>
                  <a:pt x="53024" y="93676"/>
                </a:lnTo>
                <a:lnTo>
                  <a:pt x="56559" y="77768"/>
                </a:lnTo>
                <a:lnTo>
                  <a:pt x="56559" y="56559"/>
                </a:lnTo>
                <a:lnTo>
                  <a:pt x="56559" y="37116"/>
                </a:lnTo>
                <a:lnTo>
                  <a:pt x="53024" y="21209"/>
                </a:lnTo>
                <a:lnTo>
                  <a:pt x="49489" y="10604"/>
                </a:lnTo>
                <a:lnTo>
                  <a:pt x="44186" y="7069"/>
                </a:lnTo>
                <a:lnTo>
                  <a:pt x="40651" y="3534"/>
                </a:lnTo>
                <a:lnTo>
                  <a:pt x="33581" y="0"/>
                </a:lnTo>
                <a:lnTo>
                  <a:pt x="28279" y="0"/>
                </a:lnTo>
                <a:lnTo>
                  <a:pt x="1767" y="37116"/>
                </a:lnTo>
                <a:lnTo>
                  <a:pt x="0" y="565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63958" y="4784051"/>
            <a:ext cx="76200" cy="118745"/>
          </a:xfrm>
          <a:custGeom>
            <a:avLst/>
            <a:gdLst/>
            <a:ahLst/>
            <a:cxnLst/>
            <a:rect l="l" t="t" r="r" b="b"/>
            <a:pathLst>
              <a:path w="76200" h="118745">
                <a:moveTo>
                  <a:pt x="14135" y="83070"/>
                </a:moveTo>
                <a:lnTo>
                  <a:pt x="0" y="84836"/>
                </a:lnTo>
                <a:lnTo>
                  <a:pt x="1765" y="93675"/>
                </a:lnTo>
                <a:lnTo>
                  <a:pt x="5308" y="102514"/>
                </a:lnTo>
                <a:lnTo>
                  <a:pt x="10604" y="107810"/>
                </a:lnTo>
                <a:lnTo>
                  <a:pt x="17678" y="113118"/>
                </a:lnTo>
                <a:lnTo>
                  <a:pt x="26517" y="116649"/>
                </a:lnTo>
                <a:lnTo>
                  <a:pt x="35344" y="118414"/>
                </a:lnTo>
                <a:lnTo>
                  <a:pt x="44183" y="116649"/>
                </a:lnTo>
                <a:lnTo>
                  <a:pt x="51257" y="114884"/>
                </a:lnTo>
                <a:lnTo>
                  <a:pt x="58331" y="111353"/>
                </a:lnTo>
                <a:lnTo>
                  <a:pt x="65397" y="104279"/>
                </a:lnTo>
                <a:lnTo>
                  <a:pt x="31813" y="104279"/>
                </a:lnTo>
                <a:lnTo>
                  <a:pt x="26517" y="102514"/>
                </a:lnTo>
                <a:lnTo>
                  <a:pt x="19443" y="95440"/>
                </a:lnTo>
                <a:lnTo>
                  <a:pt x="15913" y="90144"/>
                </a:lnTo>
                <a:lnTo>
                  <a:pt x="14135" y="83070"/>
                </a:lnTo>
                <a:close/>
              </a:path>
              <a:path w="76200" h="118745">
                <a:moveTo>
                  <a:pt x="65396" y="58331"/>
                </a:moveTo>
                <a:lnTo>
                  <a:pt x="37122" y="58331"/>
                </a:lnTo>
                <a:lnTo>
                  <a:pt x="44183" y="60096"/>
                </a:lnTo>
                <a:lnTo>
                  <a:pt x="49491" y="61861"/>
                </a:lnTo>
                <a:lnTo>
                  <a:pt x="56553" y="68935"/>
                </a:lnTo>
                <a:lnTo>
                  <a:pt x="60096" y="74231"/>
                </a:lnTo>
                <a:lnTo>
                  <a:pt x="60096" y="86601"/>
                </a:lnTo>
                <a:lnTo>
                  <a:pt x="53022" y="97205"/>
                </a:lnTo>
                <a:lnTo>
                  <a:pt x="49491" y="100749"/>
                </a:lnTo>
                <a:lnTo>
                  <a:pt x="44183" y="102514"/>
                </a:lnTo>
                <a:lnTo>
                  <a:pt x="37122" y="104279"/>
                </a:lnTo>
                <a:lnTo>
                  <a:pt x="65397" y="104279"/>
                </a:lnTo>
                <a:lnTo>
                  <a:pt x="70700" y="98971"/>
                </a:lnTo>
                <a:lnTo>
                  <a:pt x="74231" y="90144"/>
                </a:lnTo>
                <a:lnTo>
                  <a:pt x="75996" y="81305"/>
                </a:lnTo>
                <a:lnTo>
                  <a:pt x="72466" y="67170"/>
                </a:lnTo>
                <a:lnTo>
                  <a:pt x="68935" y="61861"/>
                </a:lnTo>
                <a:lnTo>
                  <a:pt x="65396" y="58331"/>
                </a:lnTo>
                <a:close/>
              </a:path>
              <a:path w="76200" h="118745">
                <a:moveTo>
                  <a:pt x="62450" y="12369"/>
                </a:moveTo>
                <a:lnTo>
                  <a:pt x="35344" y="12369"/>
                </a:lnTo>
                <a:lnTo>
                  <a:pt x="40652" y="14135"/>
                </a:lnTo>
                <a:lnTo>
                  <a:pt x="44183" y="14135"/>
                </a:lnTo>
                <a:lnTo>
                  <a:pt x="51257" y="21208"/>
                </a:lnTo>
                <a:lnTo>
                  <a:pt x="53022" y="24739"/>
                </a:lnTo>
                <a:lnTo>
                  <a:pt x="53022" y="35344"/>
                </a:lnTo>
                <a:lnTo>
                  <a:pt x="45948" y="42418"/>
                </a:lnTo>
                <a:lnTo>
                  <a:pt x="38887" y="45948"/>
                </a:lnTo>
                <a:lnTo>
                  <a:pt x="30048" y="45948"/>
                </a:lnTo>
                <a:lnTo>
                  <a:pt x="28282" y="60096"/>
                </a:lnTo>
                <a:lnTo>
                  <a:pt x="33578" y="58331"/>
                </a:lnTo>
                <a:lnTo>
                  <a:pt x="65396" y="58331"/>
                </a:lnTo>
                <a:lnTo>
                  <a:pt x="63626" y="56565"/>
                </a:lnTo>
                <a:lnTo>
                  <a:pt x="58331" y="53022"/>
                </a:lnTo>
                <a:lnTo>
                  <a:pt x="53022" y="51257"/>
                </a:lnTo>
                <a:lnTo>
                  <a:pt x="60096" y="47726"/>
                </a:lnTo>
                <a:lnTo>
                  <a:pt x="63626" y="42418"/>
                </a:lnTo>
                <a:lnTo>
                  <a:pt x="67170" y="35344"/>
                </a:lnTo>
                <a:lnTo>
                  <a:pt x="68935" y="28282"/>
                </a:lnTo>
                <a:lnTo>
                  <a:pt x="67170" y="21208"/>
                </a:lnTo>
                <a:lnTo>
                  <a:pt x="63626" y="14135"/>
                </a:lnTo>
                <a:lnTo>
                  <a:pt x="62450" y="12369"/>
                </a:lnTo>
                <a:close/>
              </a:path>
              <a:path w="76200" h="118745">
                <a:moveTo>
                  <a:pt x="44183" y="0"/>
                </a:moveTo>
                <a:lnTo>
                  <a:pt x="26517" y="0"/>
                </a:lnTo>
                <a:lnTo>
                  <a:pt x="12369" y="7073"/>
                </a:lnTo>
                <a:lnTo>
                  <a:pt x="7073" y="14135"/>
                </a:lnTo>
                <a:lnTo>
                  <a:pt x="3530" y="21208"/>
                </a:lnTo>
                <a:lnTo>
                  <a:pt x="1765" y="30048"/>
                </a:lnTo>
                <a:lnTo>
                  <a:pt x="15913" y="31813"/>
                </a:lnTo>
                <a:lnTo>
                  <a:pt x="19443" y="21208"/>
                </a:lnTo>
                <a:lnTo>
                  <a:pt x="26517" y="14135"/>
                </a:lnTo>
                <a:lnTo>
                  <a:pt x="30048" y="14135"/>
                </a:lnTo>
                <a:lnTo>
                  <a:pt x="35344" y="12369"/>
                </a:lnTo>
                <a:lnTo>
                  <a:pt x="62450" y="12369"/>
                </a:lnTo>
                <a:lnTo>
                  <a:pt x="60096" y="8839"/>
                </a:lnTo>
                <a:lnTo>
                  <a:pt x="53022" y="3530"/>
                </a:lnTo>
                <a:lnTo>
                  <a:pt x="44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763958" y="4784049"/>
            <a:ext cx="76200" cy="118745"/>
          </a:xfrm>
          <a:custGeom>
            <a:avLst/>
            <a:gdLst/>
            <a:ahLst/>
            <a:cxnLst/>
            <a:rect l="l" t="t" r="r" b="b"/>
            <a:pathLst>
              <a:path w="76200" h="118745">
                <a:moveTo>
                  <a:pt x="0" y="84838"/>
                </a:moveTo>
                <a:lnTo>
                  <a:pt x="14139" y="83071"/>
                </a:lnTo>
                <a:lnTo>
                  <a:pt x="15907" y="90141"/>
                </a:lnTo>
                <a:lnTo>
                  <a:pt x="19442" y="95443"/>
                </a:lnTo>
                <a:lnTo>
                  <a:pt x="22977" y="98978"/>
                </a:lnTo>
                <a:lnTo>
                  <a:pt x="26512" y="102513"/>
                </a:lnTo>
                <a:lnTo>
                  <a:pt x="31814" y="104280"/>
                </a:lnTo>
                <a:lnTo>
                  <a:pt x="37116" y="104280"/>
                </a:lnTo>
                <a:lnTo>
                  <a:pt x="44186" y="102513"/>
                </a:lnTo>
                <a:lnTo>
                  <a:pt x="49489" y="100745"/>
                </a:lnTo>
                <a:lnTo>
                  <a:pt x="53024" y="97210"/>
                </a:lnTo>
                <a:lnTo>
                  <a:pt x="56559" y="91908"/>
                </a:lnTo>
                <a:lnTo>
                  <a:pt x="60094" y="86606"/>
                </a:lnTo>
                <a:lnTo>
                  <a:pt x="60094" y="81303"/>
                </a:lnTo>
                <a:lnTo>
                  <a:pt x="60094" y="74233"/>
                </a:lnTo>
                <a:lnTo>
                  <a:pt x="56559" y="68931"/>
                </a:lnTo>
                <a:lnTo>
                  <a:pt x="53024" y="65396"/>
                </a:lnTo>
                <a:lnTo>
                  <a:pt x="49489" y="61861"/>
                </a:lnTo>
                <a:lnTo>
                  <a:pt x="44186" y="60094"/>
                </a:lnTo>
                <a:lnTo>
                  <a:pt x="37116" y="58326"/>
                </a:lnTo>
                <a:lnTo>
                  <a:pt x="33581" y="58326"/>
                </a:lnTo>
                <a:lnTo>
                  <a:pt x="28279" y="60094"/>
                </a:lnTo>
                <a:lnTo>
                  <a:pt x="30047" y="45954"/>
                </a:lnTo>
                <a:lnTo>
                  <a:pt x="31814" y="45954"/>
                </a:lnTo>
                <a:lnTo>
                  <a:pt x="38884" y="45954"/>
                </a:lnTo>
                <a:lnTo>
                  <a:pt x="45954" y="42419"/>
                </a:lnTo>
                <a:lnTo>
                  <a:pt x="49489" y="38884"/>
                </a:lnTo>
                <a:lnTo>
                  <a:pt x="53024" y="35349"/>
                </a:lnTo>
                <a:lnTo>
                  <a:pt x="53024" y="30047"/>
                </a:lnTo>
                <a:lnTo>
                  <a:pt x="53024" y="24744"/>
                </a:lnTo>
                <a:lnTo>
                  <a:pt x="51256" y="21209"/>
                </a:lnTo>
                <a:lnTo>
                  <a:pt x="47721" y="17674"/>
                </a:lnTo>
                <a:lnTo>
                  <a:pt x="44186" y="14139"/>
                </a:lnTo>
                <a:lnTo>
                  <a:pt x="40651" y="14139"/>
                </a:lnTo>
                <a:lnTo>
                  <a:pt x="35349" y="12372"/>
                </a:lnTo>
                <a:lnTo>
                  <a:pt x="30047" y="14139"/>
                </a:lnTo>
                <a:lnTo>
                  <a:pt x="26512" y="14139"/>
                </a:lnTo>
                <a:lnTo>
                  <a:pt x="22977" y="17674"/>
                </a:lnTo>
                <a:lnTo>
                  <a:pt x="19442" y="21209"/>
                </a:lnTo>
                <a:lnTo>
                  <a:pt x="17674" y="26512"/>
                </a:lnTo>
                <a:lnTo>
                  <a:pt x="15907" y="31814"/>
                </a:lnTo>
                <a:lnTo>
                  <a:pt x="1767" y="30047"/>
                </a:lnTo>
                <a:lnTo>
                  <a:pt x="3534" y="21209"/>
                </a:lnTo>
                <a:lnTo>
                  <a:pt x="7069" y="14139"/>
                </a:lnTo>
                <a:lnTo>
                  <a:pt x="12372" y="7069"/>
                </a:lnTo>
                <a:lnTo>
                  <a:pt x="19442" y="3534"/>
                </a:lnTo>
                <a:lnTo>
                  <a:pt x="26512" y="0"/>
                </a:lnTo>
                <a:lnTo>
                  <a:pt x="35349" y="0"/>
                </a:lnTo>
                <a:lnTo>
                  <a:pt x="44186" y="0"/>
                </a:lnTo>
                <a:lnTo>
                  <a:pt x="53024" y="3534"/>
                </a:lnTo>
                <a:lnTo>
                  <a:pt x="60094" y="8837"/>
                </a:lnTo>
                <a:lnTo>
                  <a:pt x="63628" y="14139"/>
                </a:lnTo>
                <a:lnTo>
                  <a:pt x="67163" y="21209"/>
                </a:lnTo>
                <a:lnTo>
                  <a:pt x="68931" y="28279"/>
                </a:lnTo>
                <a:lnTo>
                  <a:pt x="67163" y="35349"/>
                </a:lnTo>
                <a:lnTo>
                  <a:pt x="63628" y="42419"/>
                </a:lnTo>
                <a:lnTo>
                  <a:pt x="60094" y="47721"/>
                </a:lnTo>
                <a:lnTo>
                  <a:pt x="53024" y="51256"/>
                </a:lnTo>
                <a:lnTo>
                  <a:pt x="58326" y="53024"/>
                </a:lnTo>
                <a:lnTo>
                  <a:pt x="63628" y="56559"/>
                </a:lnTo>
                <a:lnTo>
                  <a:pt x="68931" y="61861"/>
                </a:lnTo>
                <a:lnTo>
                  <a:pt x="72466" y="67163"/>
                </a:lnTo>
                <a:lnTo>
                  <a:pt x="74233" y="74233"/>
                </a:lnTo>
                <a:lnTo>
                  <a:pt x="76001" y="81303"/>
                </a:lnTo>
                <a:lnTo>
                  <a:pt x="74233" y="90141"/>
                </a:lnTo>
                <a:lnTo>
                  <a:pt x="70698" y="98978"/>
                </a:lnTo>
                <a:lnTo>
                  <a:pt x="63628" y="106048"/>
                </a:lnTo>
                <a:lnTo>
                  <a:pt x="58326" y="111350"/>
                </a:lnTo>
                <a:lnTo>
                  <a:pt x="51256" y="114885"/>
                </a:lnTo>
                <a:lnTo>
                  <a:pt x="44186" y="116653"/>
                </a:lnTo>
                <a:lnTo>
                  <a:pt x="35349" y="118420"/>
                </a:lnTo>
                <a:lnTo>
                  <a:pt x="26512" y="116653"/>
                </a:lnTo>
                <a:lnTo>
                  <a:pt x="17674" y="113118"/>
                </a:lnTo>
                <a:lnTo>
                  <a:pt x="10604" y="107815"/>
                </a:lnTo>
                <a:lnTo>
                  <a:pt x="5302" y="102513"/>
                </a:lnTo>
                <a:lnTo>
                  <a:pt x="1767" y="93676"/>
                </a:lnTo>
                <a:lnTo>
                  <a:pt x="0" y="8483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52337" y="4854752"/>
            <a:ext cx="48260" cy="187960"/>
          </a:xfrm>
          <a:custGeom>
            <a:avLst/>
            <a:gdLst/>
            <a:ahLst/>
            <a:cxnLst/>
            <a:rect l="l" t="t" r="r" b="b"/>
            <a:pathLst>
              <a:path w="48260" h="187960">
                <a:moveTo>
                  <a:pt x="12369" y="0"/>
                </a:moveTo>
                <a:lnTo>
                  <a:pt x="0" y="0"/>
                </a:lnTo>
                <a:lnTo>
                  <a:pt x="10604" y="17665"/>
                </a:lnTo>
                <a:lnTo>
                  <a:pt x="15900" y="30048"/>
                </a:lnTo>
                <a:lnTo>
                  <a:pt x="21208" y="44183"/>
                </a:lnTo>
                <a:lnTo>
                  <a:pt x="24739" y="58318"/>
                </a:lnTo>
                <a:lnTo>
                  <a:pt x="30048" y="93675"/>
                </a:lnTo>
                <a:lnTo>
                  <a:pt x="26504" y="125488"/>
                </a:lnTo>
                <a:lnTo>
                  <a:pt x="15900" y="155536"/>
                </a:lnTo>
                <a:lnTo>
                  <a:pt x="0" y="187350"/>
                </a:lnTo>
                <a:lnTo>
                  <a:pt x="12369" y="187350"/>
                </a:lnTo>
                <a:lnTo>
                  <a:pt x="26504" y="166141"/>
                </a:lnTo>
                <a:lnTo>
                  <a:pt x="37109" y="143167"/>
                </a:lnTo>
                <a:lnTo>
                  <a:pt x="45948" y="118414"/>
                </a:lnTo>
                <a:lnTo>
                  <a:pt x="47713" y="93675"/>
                </a:lnTo>
                <a:lnTo>
                  <a:pt x="45948" y="70700"/>
                </a:lnTo>
                <a:lnTo>
                  <a:pt x="40652" y="49479"/>
                </a:lnTo>
                <a:lnTo>
                  <a:pt x="28270" y="24739"/>
                </a:lnTo>
                <a:lnTo>
                  <a:pt x="12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52335" y="4854751"/>
            <a:ext cx="48260" cy="187960"/>
          </a:xfrm>
          <a:custGeom>
            <a:avLst/>
            <a:gdLst/>
            <a:ahLst/>
            <a:cxnLst/>
            <a:rect l="l" t="t" r="r" b="b"/>
            <a:pathLst>
              <a:path w="48260" h="187960">
                <a:moveTo>
                  <a:pt x="12372" y="187352"/>
                </a:moveTo>
                <a:lnTo>
                  <a:pt x="0" y="187352"/>
                </a:lnTo>
                <a:lnTo>
                  <a:pt x="15907" y="155537"/>
                </a:lnTo>
                <a:lnTo>
                  <a:pt x="26512" y="125490"/>
                </a:lnTo>
                <a:lnTo>
                  <a:pt x="24744" y="58326"/>
                </a:lnTo>
                <a:lnTo>
                  <a:pt x="10604" y="17674"/>
                </a:lnTo>
                <a:lnTo>
                  <a:pt x="0" y="0"/>
                </a:lnTo>
                <a:lnTo>
                  <a:pt x="12372" y="0"/>
                </a:lnTo>
                <a:lnTo>
                  <a:pt x="28279" y="24744"/>
                </a:lnTo>
                <a:lnTo>
                  <a:pt x="40651" y="49489"/>
                </a:lnTo>
                <a:lnTo>
                  <a:pt x="45954" y="70698"/>
                </a:lnTo>
                <a:lnTo>
                  <a:pt x="47721" y="93676"/>
                </a:lnTo>
                <a:lnTo>
                  <a:pt x="45954" y="118420"/>
                </a:lnTo>
                <a:lnTo>
                  <a:pt x="37116" y="143165"/>
                </a:lnTo>
                <a:lnTo>
                  <a:pt x="26512" y="166142"/>
                </a:lnTo>
                <a:lnTo>
                  <a:pt x="12372" y="1873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818367" y="337248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66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828082" y="323596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9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18367" y="3235743"/>
            <a:ext cx="88900" cy="145415"/>
          </a:xfrm>
          <a:custGeom>
            <a:avLst/>
            <a:gdLst/>
            <a:ahLst/>
            <a:cxnLst/>
            <a:rect l="l" t="t" r="r" b="b"/>
            <a:pathLst>
              <a:path w="88900" h="145414">
                <a:moveTo>
                  <a:pt x="0" y="144932"/>
                </a:moveTo>
                <a:lnTo>
                  <a:pt x="0" y="0"/>
                </a:lnTo>
                <a:lnTo>
                  <a:pt x="19442" y="0"/>
                </a:lnTo>
                <a:lnTo>
                  <a:pt x="19442" y="129025"/>
                </a:lnTo>
                <a:lnTo>
                  <a:pt x="88373" y="129025"/>
                </a:lnTo>
                <a:lnTo>
                  <a:pt x="88373" y="144932"/>
                </a:lnTo>
                <a:lnTo>
                  <a:pt x="0" y="14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37664" y="327639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279"/>
                </a:lnTo>
              </a:path>
            </a:pathLst>
          </a:custGeom>
          <a:ln w="194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927943" y="32454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443" y="0"/>
                </a:lnTo>
              </a:path>
            </a:pathLst>
          </a:custGeom>
          <a:ln w="194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927958" y="323574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0" y="0"/>
                </a:moveTo>
                <a:lnTo>
                  <a:pt x="19442" y="0"/>
                </a:lnTo>
                <a:lnTo>
                  <a:pt x="19442" y="19442"/>
                </a:lnTo>
                <a:lnTo>
                  <a:pt x="0" y="19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927958" y="3276397"/>
            <a:ext cx="19685" cy="104775"/>
          </a:xfrm>
          <a:custGeom>
            <a:avLst/>
            <a:gdLst/>
            <a:ahLst/>
            <a:cxnLst/>
            <a:rect l="l" t="t" r="r" b="b"/>
            <a:pathLst>
              <a:path w="19685" h="104775">
                <a:moveTo>
                  <a:pt x="0" y="0"/>
                </a:moveTo>
                <a:lnTo>
                  <a:pt x="19442" y="0"/>
                </a:lnTo>
                <a:lnTo>
                  <a:pt x="19442" y="104280"/>
                </a:lnTo>
                <a:lnTo>
                  <a:pt x="0" y="1042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972138" y="3272866"/>
            <a:ext cx="83185" cy="107950"/>
          </a:xfrm>
          <a:custGeom>
            <a:avLst/>
            <a:gdLst/>
            <a:ahLst/>
            <a:cxnLst/>
            <a:rect l="l" t="t" r="r" b="b"/>
            <a:pathLst>
              <a:path w="83185" h="107950">
                <a:moveTo>
                  <a:pt x="19430" y="3530"/>
                </a:moveTo>
                <a:lnTo>
                  <a:pt x="0" y="3530"/>
                </a:lnTo>
                <a:lnTo>
                  <a:pt x="0" y="107810"/>
                </a:lnTo>
                <a:lnTo>
                  <a:pt x="19430" y="107810"/>
                </a:lnTo>
                <a:lnTo>
                  <a:pt x="19430" y="42417"/>
                </a:lnTo>
                <a:lnTo>
                  <a:pt x="22974" y="28270"/>
                </a:lnTo>
                <a:lnTo>
                  <a:pt x="26504" y="24739"/>
                </a:lnTo>
                <a:lnTo>
                  <a:pt x="37109" y="17665"/>
                </a:lnTo>
                <a:lnTo>
                  <a:pt x="19430" y="17665"/>
                </a:lnTo>
                <a:lnTo>
                  <a:pt x="19430" y="3530"/>
                </a:lnTo>
                <a:close/>
              </a:path>
              <a:path w="83185" h="107950">
                <a:moveTo>
                  <a:pt x="49479" y="0"/>
                </a:moveTo>
                <a:lnTo>
                  <a:pt x="31813" y="5295"/>
                </a:lnTo>
                <a:lnTo>
                  <a:pt x="19430" y="17665"/>
                </a:lnTo>
                <a:lnTo>
                  <a:pt x="49479" y="17665"/>
                </a:lnTo>
                <a:lnTo>
                  <a:pt x="60083" y="24739"/>
                </a:lnTo>
                <a:lnTo>
                  <a:pt x="61849" y="28270"/>
                </a:lnTo>
                <a:lnTo>
                  <a:pt x="63626" y="33578"/>
                </a:lnTo>
                <a:lnTo>
                  <a:pt x="63626" y="107810"/>
                </a:lnTo>
                <a:lnTo>
                  <a:pt x="83070" y="107810"/>
                </a:lnTo>
                <a:lnTo>
                  <a:pt x="83070" y="30048"/>
                </a:lnTo>
                <a:lnTo>
                  <a:pt x="81292" y="26504"/>
                </a:lnTo>
                <a:lnTo>
                  <a:pt x="79527" y="19443"/>
                </a:lnTo>
                <a:lnTo>
                  <a:pt x="75996" y="12369"/>
                </a:lnTo>
                <a:lnTo>
                  <a:pt x="72466" y="7061"/>
                </a:lnTo>
                <a:lnTo>
                  <a:pt x="65392" y="3530"/>
                </a:lnTo>
                <a:lnTo>
                  <a:pt x="58318" y="1765"/>
                </a:lnTo>
                <a:lnTo>
                  <a:pt x="49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972138" y="3272860"/>
            <a:ext cx="83185" cy="107950"/>
          </a:xfrm>
          <a:custGeom>
            <a:avLst/>
            <a:gdLst/>
            <a:ahLst/>
            <a:cxnLst/>
            <a:rect l="l" t="t" r="r" b="b"/>
            <a:pathLst>
              <a:path w="83185" h="107950">
                <a:moveTo>
                  <a:pt x="0" y="107815"/>
                </a:moveTo>
                <a:lnTo>
                  <a:pt x="0" y="3534"/>
                </a:lnTo>
                <a:lnTo>
                  <a:pt x="19442" y="3534"/>
                </a:lnTo>
                <a:lnTo>
                  <a:pt x="19442" y="17674"/>
                </a:lnTo>
                <a:lnTo>
                  <a:pt x="31814" y="5302"/>
                </a:lnTo>
                <a:lnTo>
                  <a:pt x="49489" y="0"/>
                </a:lnTo>
                <a:lnTo>
                  <a:pt x="58326" y="1767"/>
                </a:lnTo>
                <a:lnTo>
                  <a:pt x="65396" y="3534"/>
                </a:lnTo>
                <a:lnTo>
                  <a:pt x="72466" y="7069"/>
                </a:lnTo>
                <a:lnTo>
                  <a:pt x="76001" y="12372"/>
                </a:lnTo>
                <a:lnTo>
                  <a:pt x="79536" y="19442"/>
                </a:lnTo>
                <a:lnTo>
                  <a:pt x="81303" y="26512"/>
                </a:lnTo>
                <a:lnTo>
                  <a:pt x="83071" y="30047"/>
                </a:lnTo>
                <a:lnTo>
                  <a:pt x="83071" y="35349"/>
                </a:lnTo>
                <a:lnTo>
                  <a:pt x="83071" y="44186"/>
                </a:lnTo>
                <a:lnTo>
                  <a:pt x="83071" y="107815"/>
                </a:lnTo>
                <a:lnTo>
                  <a:pt x="63628" y="107815"/>
                </a:lnTo>
                <a:lnTo>
                  <a:pt x="63628" y="45954"/>
                </a:lnTo>
                <a:lnTo>
                  <a:pt x="63628" y="38884"/>
                </a:lnTo>
                <a:lnTo>
                  <a:pt x="63628" y="33581"/>
                </a:lnTo>
                <a:lnTo>
                  <a:pt x="61861" y="28279"/>
                </a:lnTo>
                <a:lnTo>
                  <a:pt x="60094" y="24744"/>
                </a:lnTo>
                <a:lnTo>
                  <a:pt x="54791" y="21209"/>
                </a:lnTo>
                <a:lnTo>
                  <a:pt x="49489" y="17674"/>
                </a:lnTo>
                <a:lnTo>
                  <a:pt x="44186" y="17674"/>
                </a:lnTo>
                <a:lnTo>
                  <a:pt x="37116" y="17674"/>
                </a:lnTo>
                <a:lnTo>
                  <a:pt x="31814" y="21209"/>
                </a:lnTo>
                <a:lnTo>
                  <a:pt x="26512" y="24744"/>
                </a:lnTo>
                <a:lnTo>
                  <a:pt x="22977" y="28279"/>
                </a:lnTo>
                <a:lnTo>
                  <a:pt x="21209" y="35349"/>
                </a:lnTo>
                <a:lnTo>
                  <a:pt x="19442" y="42419"/>
                </a:lnTo>
                <a:lnTo>
                  <a:pt x="19442" y="51256"/>
                </a:lnTo>
                <a:lnTo>
                  <a:pt x="19442" y="107815"/>
                </a:lnTo>
                <a:lnTo>
                  <a:pt x="0" y="1078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81714" y="3235744"/>
            <a:ext cx="86995" cy="145415"/>
          </a:xfrm>
          <a:custGeom>
            <a:avLst/>
            <a:gdLst/>
            <a:ahLst/>
            <a:cxnLst/>
            <a:rect l="l" t="t" r="r" b="b"/>
            <a:pathLst>
              <a:path w="86995" h="145414">
                <a:moveTo>
                  <a:pt x="19443" y="0"/>
                </a:moveTo>
                <a:lnTo>
                  <a:pt x="0" y="0"/>
                </a:lnTo>
                <a:lnTo>
                  <a:pt x="0" y="144932"/>
                </a:lnTo>
                <a:lnTo>
                  <a:pt x="19443" y="144932"/>
                </a:lnTo>
                <a:lnTo>
                  <a:pt x="19443" y="102514"/>
                </a:lnTo>
                <a:lnTo>
                  <a:pt x="30048" y="91909"/>
                </a:lnTo>
                <a:lnTo>
                  <a:pt x="52207" y="91909"/>
                </a:lnTo>
                <a:lnTo>
                  <a:pt x="44183" y="79540"/>
                </a:lnTo>
                <a:lnTo>
                  <a:pt x="46028" y="77774"/>
                </a:lnTo>
                <a:lnTo>
                  <a:pt x="19443" y="77774"/>
                </a:lnTo>
                <a:lnTo>
                  <a:pt x="19443" y="0"/>
                </a:lnTo>
                <a:close/>
              </a:path>
              <a:path w="86995" h="145414">
                <a:moveTo>
                  <a:pt x="52207" y="91909"/>
                </a:moveTo>
                <a:lnTo>
                  <a:pt x="30048" y="91909"/>
                </a:lnTo>
                <a:lnTo>
                  <a:pt x="65392" y="144932"/>
                </a:lnTo>
                <a:lnTo>
                  <a:pt x="86601" y="144932"/>
                </a:lnTo>
                <a:lnTo>
                  <a:pt x="52207" y="91909"/>
                </a:lnTo>
                <a:close/>
              </a:path>
              <a:path w="86995" h="145414">
                <a:moveTo>
                  <a:pt x="84836" y="40652"/>
                </a:moveTo>
                <a:lnTo>
                  <a:pt x="58331" y="40652"/>
                </a:lnTo>
                <a:lnTo>
                  <a:pt x="19443" y="77774"/>
                </a:lnTo>
                <a:lnTo>
                  <a:pt x="46028" y="77774"/>
                </a:lnTo>
                <a:lnTo>
                  <a:pt x="84836" y="40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081714" y="3235743"/>
            <a:ext cx="86995" cy="145415"/>
          </a:xfrm>
          <a:custGeom>
            <a:avLst/>
            <a:gdLst/>
            <a:ahLst/>
            <a:cxnLst/>
            <a:rect l="l" t="t" r="r" b="b"/>
            <a:pathLst>
              <a:path w="86995" h="145414">
                <a:moveTo>
                  <a:pt x="0" y="144932"/>
                </a:moveTo>
                <a:lnTo>
                  <a:pt x="0" y="0"/>
                </a:lnTo>
                <a:lnTo>
                  <a:pt x="19442" y="0"/>
                </a:lnTo>
                <a:lnTo>
                  <a:pt x="19442" y="77768"/>
                </a:lnTo>
                <a:lnTo>
                  <a:pt x="58326" y="40651"/>
                </a:lnTo>
                <a:lnTo>
                  <a:pt x="84838" y="40651"/>
                </a:lnTo>
                <a:lnTo>
                  <a:pt x="44186" y="79536"/>
                </a:lnTo>
                <a:lnTo>
                  <a:pt x="86606" y="144932"/>
                </a:lnTo>
                <a:lnTo>
                  <a:pt x="65396" y="144932"/>
                </a:lnTo>
                <a:lnTo>
                  <a:pt x="30047" y="91908"/>
                </a:lnTo>
                <a:lnTo>
                  <a:pt x="19442" y="102513"/>
                </a:lnTo>
                <a:lnTo>
                  <a:pt x="19442" y="144932"/>
                </a:lnTo>
                <a:lnTo>
                  <a:pt x="0" y="14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239016" y="3233978"/>
            <a:ext cx="123825" cy="148590"/>
          </a:xfrm>
          <a:custGeom>
            <a:avLst/>
            <a:gdLst/>
            <a:ahLst/>
            <a:cxnLst/>
            <a:rect l="l" t="t" r="r" b="b"/>
            <a:pathLst>
              <a:path w="123825" h="148589">
                <a:moveTo>
                  <a:pt x="65404" y="0"/>
                </a:moveTo>
                <a:lnTo>
                  <a:pt x="21208" y="14135"/>
                </a:lnTo>
                <a:lnTo>
                  <a:pt x="1777" y="51257"/>
                </a:lnTo>
                <a:lnTo>
                  <a:pt x="0" y="72466"/>
                </a:lnTo>
                <a:lnTo>
                  <a:pt x="1777" y="93675"/>
                </a:lnTo>
                <a:lnTo>
                  <a:pt x="19443" y="132562"/>
                </a:lnTo>
                <a:lnTo>
                  <a:pt x="65404" y="148462"/>
                </a:lnTo>
                <a:lnTo>
                  <a:pt x="86613" y="146697"/>
                </a:lnTo>
                <a:lnTo>
                  <a:pt x="102514" y="136093"/>
                </a:lnTo>
                <a:lnTo>
                  <a:pt x="105604" y="132562"/>
                </a:lnTo>
                <a:lnTo>
                  <a:pt x="63626" y="132562"/>
                </a:lnTo>
                <a:lnTo>
                  <a:pt x="54800" y="130797"/>
                </a:lnTo>
                <a:lnTo>
                  <a:pt x="22987" y="104279"/>
                </a:lnTo>
                <a:lnTo>
                  <a:pt x="17678" y="72466"/>
                </a:lnTo>
                <a:lnTo>
                  <a:pt x="19443" y="58331"/>
                </a:lnTo>
                <a:lnTo>
                  <a:pt x="45961" y="19443"/>
                </a:lnTo>
                <a:lnTo>
                  <a:pt x="63626" y="15900"/>
                </a:lnTo>
                <a:lnTo>
                  <a:pt x="104722" y="15900"/>
                </a:lnTo>
                <a:lnTo>
                  <a:pt x="100749" y="10604"/>
                </a:lnTo>
                <a:lnTo>
                  <a:pt x="84836" y="1765"/>
                </a:lnTo>
                <a:lnTo>
                  <a:pt x="65404" y="0"/>
                </a:lnTo>
                <a:close/>
              </a:path>
              <a:path w="123825" h="148589">
                <a:moveTo>
                  <a:pt x="104279" y="95440"/>
                </a:moveTo>
                <a:lnTo>
                  <a:pt x="83070" y="129019"/>
                </a:lnTo>
                <a:lnTo>
                  <a:pt x="63626" y="132562"/>
                </a:lnTo>
                <a:lnTo>
                  <a:pt x="105604" y="132562"/>
                </a:lnTo>
                <a:lnTo>
                  <a:pt x="114884" y="121958"/>
                </a:lnTo>
                <a:lnTo>
                  <a:pt x="123723" y="100749"/>
                </a:lnTo>
                <a:lnTo>
                  <a:pt x="104279" y="95440"/>
                </a:lnTo>
                <a:close/>
              </a:path>
              <a:path w="123825" h="148589">
                <a:moveTo>
                  <a:pt x="104722" y="15900"/>
                </a:moveTo>
                <a:lnTo>
                  <a:pt x="63626" y="15900"/>
                </a:lnTo>
                <a:lnTo>
                  <a:pt x="72466" y="17678"/>
                </a:lnTo>
                <a:lnTo>
                  <a:pt x="79540" y="19443"/>
                </a:lnTo>
                <a:lnTo>
                  <a:pt x="86613" y="22974"/>
                </a:lnTo>
                <a:lnTo>
                  <a:pt x="91909" y="28282"/>
                </a:lnTo>
                <a:lnTo>
                  <a:pt x="97218" y="37122"/>
                </a:lnTo>
                <a:lnTo>
                  <a:pt x="100749" y="45948"/>
                </a:lnTo>
                <a:lnTo>
                  <a:pt x="120192" y="42417"/>
                </a:lnTo>
                <a:lnTo>
                  <a:pt x="111353" y="24739"/>
                </a:lnTo>
                <a:lnTo>
                  <a:pt x="104722" y="1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239015" y="3233975"/>
            <a:ext cx="123825" cy="148590"/>
          </a:xfrm>
          <a:custGeom>
            <a:avLst/>
            <a:gdLst/>
            <a:ahLst/>
            <a:cxnLst/>
            <a:rect l="l" t="t" r="r" b="b"/>
            <a:pathLst>
              <a:path w="123825" h="148589">
                <a:moveTo>
                  <a:pt x="104280" y="95443"/>
                </a:moveTo>
                <a:lnTo>
                  <a:pt x="102513" y="136095"/>
                </a:lnTo>
                <a:lnTo>
                  <a:pt x="65396" y="148467"/>
                </a:lnTo>
                <a:lnTo>
                  <a:pt x="44186" y="146700"/>
                </a:lnTo>
                <a:lnTo>
                  <a:pt x="12372" y="123723"/>
                </a:lnTo>
                <a:lnTo>
                  <a:pt x="0" y="72466"/>
                </a:lnTo>
                <a:lnTo>
                  <a:pt x="1767" y="51256"/>
                </a:lnTo>
                <a:lnTo>
                  <a:pt x="21209" y="14139"/>
                </a:lnTo>
                <a:lnTo>
                  <a:pt x="65396" y="0"/>
                </a:lnTo>
                <a:lnTo>
                  <a:pt x="84838" y="1767"/>
                </a:lnTo>
                <a:lnTo>
                  <a:pt x="100745" y="10604"/>
                </a:lnTo>
                <a:lnTo>
                  <a:pt x="111350" y="24744"/>
                </a:lnTo>
                <a:lnTo>
                  <a:pt x="120188" y="42419"/>
                </a:lnTo>
                <a:lnTo>
                  <a:pt x="100745" y="45954"/>
                </a:lnTo>
                <a:lnTo>
                  <a:pt x="97210" y="37116"/>
                </a:lnTo>
                <a:lnTo>
                  <a:pt x="91908" y="28279"/>
                </a:lnTo>
                <a:lnTo>
                  <a:pt x="86606" y="22977"/>
                </a:lnTo>
                <a:lnTo>
                  <a:pt x="79536" y="19442"/>
                </a:lnTo>
                <a:lnTo>
                  <a:pt x="72466" y="17674"/>
                </a:lnTo>
                <a:lnTo>
                  <a:pt x="63628" y="15907"/>
                </a:lnTo>
                <a:lnTo>
                  <a:pt x="54791" y="17674"/>
                </a:lnTo>
                <a:lnTo>
                  <a:pt x="45954" y="19442"/>
                </a:lnTo>
                <a:lnTo>
                  <a:pt x="19442" y="58326"/>
                </a:lnTo>
                <a:lnTo>
                  <a:pt x="17674" y="72466"/>
                </a:lnTo>
                <a:lnTo>
                  <a:pt x="19442" y="90141"/>
                </a:lnTo>
                <a:lnTo>
                  <a:pt x="40651" y="125490"/>
                </a:lnTo>
                <a:lnTo>
                  <a:pt x="63628" y="132560"/>
                </a:lnTo>
                <a:lnTo>
                  <a:pt x="74233" y="130792"/>
                </a:lnTo>
                <a:lnTo>
                  <a:pt x="83071" y="129025"/>
                </a:lnTo>
                <a:lnTo>
                  <a:pt x="90141" y="123723"/>
                </a:lnTo>
                <a:lnTo>
                  <a:pt x="95443" y="118420"/>
                </a:lnTo>
                <a:lnTo>
                  <a:pt x="98978" y="111350"/>
                </a:lnTo>
                <a:lnTo>
                  <a:pt x="102513" y="104280"/>
                </a:lnTo>
                <a:lnTo>
                  <a:pt x="104280" y="9544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87492" y="3226022"/>
            <a:ext cx="733501" cy="197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77960" y="1417015"/>
            <a:ext cx="4116704" cy="3002915"/>
          </a:xfrm>
          <a:custGeom>
            <a:avLst/>
            <a:gdLst/>
            <a:ahLst/>
            <a:cxnLst/>
            <a:rect l="l" t="t" r="r" b="b"/>
            <a:pathLst>
              <a:path w="4116704" h="3002915">
                <a:moveTo>
                  <a:pt x="33578" y="2971114"/>
                </a:moveTo>
                <a:lnTo>
                  <a:pt x="7073" y="2971114"/>
                </a:lnTo>
                <a:lnTo>
                  <a:pt x="0" y="2974644"/>
                </a:lnTo>
                <a:lnTo>
                  <a:pt x="10604" y="2995853"/>
                </a:lnTo>
                <a:lnTo>
                  <a:pt x="10604" y="3002927"/>
                </a:lnTo>
                <a:lnTo>
                  <a:pt x="37109" y="3002927"/>
                </a:lnTo>
                <a:lnTo>
                  <a:pt x="65392" y="2997619"/>
                </a:lnTo>
                <a:lnTo>
                  <a:pt x="70700" y="2995853"/>
                </a:lnTo>
                <a:lnTo>
                  <a:pt x="74231" y="2994088"/>
                </a:lnTo>
                <a:lnTo>
                  <a:pt x="95114" y="2972549"/>
                </a:lnTo>
                <a:lnTo>
                  <a:pt x="33578" y="2972549"/>
                </a:lnTo>
                <a:lnTo>
                  <a:pt x="33578" y="2971114"/>
                </a:lnTo>
                <a:close/>
              </a:path>
              <a:path w="4116704" h="3002915">
                <a:moveTo>
                  <a:pt x="217398" y="2684779"/>
                </a:moveTo>
                <a:lnTo>
                  <a:pt x="104279" y="2916313"/>
                </a:lnTo>
                <a:lnTo>
                  <a:pt x="53479" y="2968815"/>
                </a:lnTo>
                <a:lnTo>
                  <a:pt x="33578" y="2972549"/>
                </a:lnTo>
                <a:lnTo>
                  <a:pt x="95114" y="2972549"/>
                </a:lnTo>
                <a:lnTo>
                  <a:pt x="130784" y="2935757"/>
                </a:lnTo>
                <a:lnTo>
                  <a:pt x="130784" y="2933992"/>
                </a:lnTo>
                <a:lnTo>
                  <a:pt x="132562" y="2930461"/>
                </a:lnTo>
                <a:lnTo>
                  <a:pt x="245681" y="2698915"/>
                </a:lnTo>
                <a:lnTo>
                  <a:pt x="247446" y="2695384"/>
                </a:lnTo>
                <a:lnTo>
                  <a:pt x="249849" y="2685148"/>
                </a:lnTo>
                <a:lnTo>
                  <a:pt x="218135" y="2685148"/>
                </a:lnTo>
                <a:lnTo>
                  <a:pt x="217398" y="2684779"/>
                </a:lnTo>
                <a:close/>
              </a:path>
              <a:path w="4116704" h="3002915">
                <a:moveTo>
                  <a:pt x="738797" y="0"/>
                </a:moveTo>
                <a:lnTo>
                  <a:pt x="442150" y="1732191"/>
                </a:lnTo>
                <a:lnTo>
                  <a:pt x="441853" y="1732191"/>
                </a:lnTo>
                <a:lnTo>
                  <a:pt x="218135" y="2685148"/>
                </a:lnTo>
                <a:lnTo>
                  <a:pt x="249849" y="2685148"/>
                </a:lnTo>
                <a:lnTo>
                  <a:pt x="471906" y="1739188"/>
                </a:lnTo>
                <a:lnTo>
                  <a:pt x="473104" y="1732191"/>
                </a:lnTo>
                <a:lnTo>
                  <a:pt x="442150" y="1732191"/>
                </a:lnTo>
                <a:lnTo>
                  <a:pt x="441871" y="1732114"/>
                </a:lnTo>
                <a:lnTo>
                  <a:pt x="473118" y="1732114"/>
                </a:lnTo>
                <a:lnTo>
                  <a:pt x="768845" y="5295"/>
                </a:lnTo>
                <a:lnTo>
                  <a:pt x="738797" y="0"/>
                </a:lnTo>
                <a:close/>
              </a:path>
              <a:path w="4116704" h="3002915">
                <a:moveTo>
                  <a:pt x="4116438" y="1880577"/>
                </a:moveTo>
                <a:lnTo>
                  <a:pt x="3579126" y="1880577"/>
                </a:lnTo>
                <a:lnTo>
                  <a:pt x="3579126" y="1912404"/>
                </a:lnTo>
                <a:lnTo>
                  <a:pt x="4116438" y="1912404"/>
                </a:lnTo>
                <a:lnTo>
                  <a:pt x="4116438" y="188057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57097" y="3297597"/>
            <a:ext cx="537845" cy="32384"/>
          </a:xfrm>
          <a:custGeom>
            <a:avLst/>
            <a:gdLst/>
            <a:ahLst/>
            <a:cxnLst/>
            <a:rect l="l" t="t" r="r" b="b"/>
            <a:pathLst>
              <a:path w="537845" h="32385">
                <a:moveTo>
                  <a:pt x="0" y="31814"/>
                </a:moveTo>
                <a:lnTo>
                  <a:pt x="537311" y="31814"/>
                </a:lnTo>
                <a:lnTo>
                  <a:pt x="53731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77967" y="1417007"/>
            <a:ext cx="768985" cy="3003550"/>
          </a:xfrm>
          <a:custGeom>
            <a:avLst/>
            <a:gdLst/>
            <a:ahLst/>
            <a:cxnLst/>
            <a:rect l="l" t="t" r="r" b="b"/>
            <a:pathLst>
              <a:path w="768985" h="3003550">
                <a:moveTo>
                  <a:pt x="0" y="2974654"/>
                </a:moveTo>
                <a:lnTo>
                  <a:pt x="14139" y="3002934"/>
                </a:lnTo>
                <a:lnTo>
                  <a:pt x="17674" y="3001167"/>
                </a:lnTo>
                <a:lnTo>
                  <a:pt x="10604" y="2987027"/>
                </a:lnTo>
                <a:lnTo>
                  <a:pt x="10604" y="3002934"/>
                </a:lnTo>
                <a:lnTo>
                  <a:pt x="33581" y="3002934"/>
                </a:lnTo>
                <a:lnTo>
                  <a:pt x="31814" y="3002934"/>
                </a:lnTo>
                <a:lnTo>
                  <a:pt x="37116" y="3002934"/>
                </a:lnTo>
                <a:lnTo>
                  <a:pt x="65396" y="2997632"/>
                </a:lnTo>
                <a:lnTo>
                  <a:pt x="70698" y="2995864"/>
                </a:lnTo>
                <a:lnTo>
                  <a:pt x="74233" y="2994097"/>
                </a:lnTo>
                <a:lnTo>
                  <a:pt x="130792" y="2935770"/>
                </a:lnTo>
                <a:lnTo>
                  <a:pt x="130792" y="2934003"/>
                </a:lnTo>
                <a:lnTo>
                  <a:pt x="132560" y="2930468"/>
                </a:lnTo>
                <a:lnTo>
                  <a:pt x="245678" y="2698929"/>
                </a:lnTo>
                <a:lnTo>
                  <a:pt x="247446" y="2695394"/>
                </a:lnTo>
                <a:lnTo>
                  <a:pt x="471914" y="1739192"/>
                </a:lnTo>
                <a:lnTo>
                  <a:pt x="470147" y="1740959"/>
                </a:lnTo>
                <a:lnTo>
                  <a:pt x="471914" y="1739192"/>
                </a:lnTo>
                <a:lnTo>
                  <a:pt x="768850" y="5302"/>
                </a:lnTo>
                <a:lnTo>
                  <a:pt x="441867" y="1733889"/>
                </a:lnTo>
                <a:lnTo>
                  <a:pt x="217399" y="2688324"/>
                </a:lnTo>
                <a:lnTo>
                  <a:pt x="104280" y="2916328"/>
                </a:lnTo>
                <a:lnTo>
                  <a:pt x="51256" y="2971120"/>
                </a:lnTo>
                <a:lnTo>
                  <a:pt x="33581" y="2987027"/>
                </a:lnTo>
                <a:lnTo>
                  <a:pt x="33581" y="2971120"/>
                </a:lnTo>
                <a:lnTo>
                  <a:pt x="7069" y="2971120"/>
                </a:lnTo>
                <a:lnTo>
                  <a:pt x="3534" y="2972887"/>
                </a:lnTo>
                <a:lnTo>
                  <a:pt x="0" y="2974654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10824" y="3435464"/>
            <a:ext cx="123825" cy="150495"/>
          </a:xfrm>
          <a:custGeom>
            <a:avLst/>
            <a:gdLst/>
            <a:ahLst/>
            <a:cxnLst/>
            <a:rect l="l" t="t" r="r" b="b"/>
            <a:pathLst>
              <a:path w="123825" h="150495">
                <a:moveTo>
                  <a:pt x="65392" y="0"/>
                </a:moveTo>
                <a:lnTo>
                  <a:pt x="22974" y="15900"/>
                </a:lnTo>
                <a:lnTo>
                  <a:pt x="1765" y="53022"/>
                </a:lnTo>
                <a:lnTo>
                  <a:pt x="0" y="74231"/>
                </a:lnTo>
                <a:lnTo>
                  <a:pt x="1765" y="93675"/>
                </a:lnTo>
                <a:lnTo>
                  <a:pt x="19443" y="132549"/>
                </a:lnTo>
                <a:lnTo>
                  <a:pt x="65392" y="150228"/>
                </a:lnTo>
                <a:lnTo>
                  <a:pt x="86601" y="146697"/>
                </a:lnTo>
                <a:lnTo>
                  <a:pt x="102514" y="137858"/>
                </a:lnTo>
                <a:lnTo>
                  <a:pt x="107229" y="132549"/>
                </a:lnTo>
                <a:lnTo>
                  <a:pt x="56553" y="132549"/>
                </a:lnTo>
                <a:lnTo>
                  <a:pt x="47726" y="130784"/>
                </a:lnTo>
                <a:lnTo>
                  <a:pt x="19443" y="91909"/>
                </a:lnTo>
                <a:lnTo>
                  <a:pt x="19443" y="60083"/>
                </a:lnTo>
                <a:lnTo>
                  <a:pt x="22974" y="45948"/>
                </a:lnTo>
                <a:lnTo>
                  <a:pt x="26517" y="38874"/>
                </a:lnTo>
                <a:lnTo>
                  <a:pt x="37122" y="24739"/>
                </a:lnTo>
                <a:lnTo>
                  <a:pt x="54787" y="17665"/>
                </a:lnTo>
                <a:lnTo>
                  <a:pt x="106044" y="17665"/>
                </a:lnTo>
                <a:lnTo>
                  <a:pt x="100749" y="12369"/>
                </a:lnTo>
                <a:lnTo>
                  <a:pt x="84836" y="3530"/>
                </a:lnTo>
                <a:lnTo>
                  <a:pt x="65392" y="0"/>
                </a:lnTo>
                <a:close/>
              </a:path>
              <a:path w="123825" h="150495">
                <a:moveTo>
                  <a:pt x="106045" y="97205"/>
                </a:moveTo>
                <a:lnTo>
                  <a:pt x="83070" y="129019"/>
                </a:lnTo>
                <a:lnTo>
                  <a:pt x="74231" y="132549"/>
                </a:lnTo>
                <a:lnTo>
                  <a:pt x="107229" y="132549"/>
                </a:lnTo>
                <a:lnTo>
                  <a:pt x="116649" y="121945"/>
                </a:lnTo>
                <a:lnTo>
                  <a:pt x="123723" y="100736"/>
                </a:lnTo>
                <a:lnTo>
                  <a:pt x="106045" y="97205"/>
                </a:lnTo>
                <a:close/>
              </a:path>
              <a:path w="123825" h="150495">
                <a:moveTo>
                  <a:pt x="106044" y="17665"/>
                </a:moveTo>
                <a:lnTo>
                  <a:pt x="72466" y="17665"/>
                </a:lnTo>
                <a:lnTo>
                  <a:pt x="81305" y="21208"/>
                </a:lnTo>
                <a:lnTo>
                  <a:pt x="86601" y="24739"/>
                </a:lnTo>
                <a:lnTo>
                  <a:pt x="91909" y="30048"/>
                </a:lnTo>
                <a:lnTo>
                  <a:pt x="97205" y="37109"/>
                </a:lnTo>
                <a:lnTo>
                  <a:pt x="100749" y="47713"/>
                </a:lnTo>
                <a:lnTo>
                  <a:pt x="120192" y="42417"/>
                </a:lnTo>
                <a:lnTo>
                  <a:pt x="113118" y="24739"/>
                </a:lnTo>
                <a:lnTo>
                  <a:pt x="106044" y="1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10820" y="3435459"/>
            <a:ext cx="123825" cy="150495"/>
          </a:xfrm>
          <a:custGeom>
            <a:avLst/>
            <a:gdLst/>
            <a:ahLst/>
            <a:cxnLst/>
            <a:rect l="l" t="t" r="r" b="b"/>
            <a:pathLst>
              <a:path w="123825" h="150495">
                <a:moveTo>
                  <a:pt x="106048" y="97210"/>
                </a:moveTo>
                <a:lnTo>
                  <a:pt x="102513" y="137862"/>
                </a:lnTo>
                <a:lnTo>
                  <a:pt x="65396" y="150235"/>
                </a:lnTo>
                <a:lnTo>
                  <a:pt x="45954" y="148467"/>
                </a:lnTo>
                <a:lnTo>
                  <a:pt x="12372" y="123723"/>
                </a:lnTo>
                <a:lnTo>
                  <a:pt x="0" y="74233"/>
                </a:lnTo>
                <a:lnTo>
                  <a:pt x="1767" y="53024"/>
                </a:lnTo>
                <a:lnTo>
                  <a:pt x="22977" y="15907"/>
                </a:lnTo>
                <a:lnTo>
                  <a:pt x="65396" y="0"/>
                </a:lnTo>
                <a:lnTo>
                  <a:pt x="84838" y="3534"/>
                </a:lnTo>
                <a:lnTo>
                  <a:pt x="100745" y="12372"/>
                </a:lnTo>
                <a:lnTo>
                  <a:pt x="113118" y="24744"/>
                </a:lnTo>
                <a:lnTo>
                  <a:pt x="120188" y="42419"/>
                </a:lnTo>
                <a:lnTo>
                  <a:pt x="100745" y="47721"/>
                </a:lnTo>
                <a:lnTo>
                  <a:pt x="97210" y="37116"/>
                </a:lnTo>
                <a:lnTo>
                  <a:pt x="91908" y="30047"/>
                </a:lnTo>
                <a:lnTo>
                  <a:pt x="86606" y="24744"/>
                </a:lnTo>
                <a:lnTo>
                  <a:pt x="81303" y="21209"/>
                </a:lnTo>
                <a:lnTo>
                  <a:pt x="72466" y="17674"/>
                </a:lnTo>
                <a:lnTo>
                  <a:pt x="63628" y="17674"/>
                </a:lnTo>
                <a:lnTo>
                  <a:pt x="54791" y="17674"/>
                </a:lnTo>
                <a:lnTo>
                  <a:pt x="45954" y="21209"/>
                </a:lnTo>
                <a:lnTo>
                  <a:pt x="37116" y="24744"/>
                </a:lnTo>
                <a:lnTo>
                  <a:pt x="31814" y="31814"/>
                </a:lnTo>
                <a:lnTo>
                  <a:pt x="26512" y="38884"/>
                </a:lnTo>
                <a:lnTo>
                  <a:pt x="22977" y="45954"/>
                </a:lnTo>
                <a:lnTo>
                  <a:pt x="19442" y="60094"/>
                </a:lnTo>
                <a:lnTo>
                  <a:pt x="19442" y="74233"/>
                </a:lnTo>
                <a:lnTo>
                  <a:pt x="19442" y="91908"/>
                </a:lnTo>
                <a:lnTo>
                  <a:pt x="40651" y="127257"/>
                </a:lnTo>
                <a:lnTo>
                  <a:pt x="56559" y="132560"/>
                </a:lnTo>
                <a:lnTo>
                  <a:pt x="63628" y="132560"/>
                </a:lnTo>
                <a:lnTo>
                  <a:pt x="74233" y="132560"/>
                </a:lnTo>
                <a:lnTo>
                  <a:pt x="102513" y="106048"/>
                </a:lnTo>
                <a:lnTo>
                  <a:pt x="106048" y="972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69891" y="3437229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0"/>
                </a:moveTo>
                <a:lnTo>
                  <a:pt x="0" y="146697"/>
                </a:lnTo>
              </a:path>
            </a:pathLst>
          </a:custGeom>
          <a:ln w="17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661070" y="3437225"/>
            <a:ext cx="17780" cy="147320"/>
          </a:xfrm>
          <a:custGeom>
            <a:avLst/>
            <a:gdLst/>
            <a:ahLst/>
            <a:cxnLst/>
            <a:rect l="l" t="t" r="r" b="b"/>
            <a:pathLst>
              <a:path w="17779" h="147320">
                <a:moveTo>
                  <a:pt x="0" y="0"/>
                </a:moveTo>
                <a:lnTo>
                  <a:pt x="17674" y="0"/>
                </a:lnTo>
                <a:lnTo>
                  <a:pt x="17674" y="146700"/>
                </a:lnTo>
                <a:lnTo>
                  <a:pt x="0" y="1467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14081" y="347788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6045"/>
                </a:lnTo>
              </a:path>
            </a:pathLst>
          </a:custGeom>
          <a:ln w="17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05248" y="344695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665" y="0"/>
                </a:lnTo>
              </a:path>
            </a:pathLst>
          </a:custGeom>
          <a:ln w="194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05257" y="3437225"/>
            <a:ext cx="17780" cy="19685"/>
          </a:xfrm>
          <a:custGeom>
            <a:avLst/>
            <a:gdLst/>
            <a:ahLst/>
            <a:cxnLst/>
            <a:rect l="l" t="t" r="r" b="b"/>
            <a:pathLst>
              <a:path w="17779" h="19685">
                <a:moveTo>
                  <a:pt x="0" y="0"/>
                </a:moveTo>
                <a:lnTo>
                  <a:pt x="17674" y="0"/>
                </a:lnTo>
                <a:lnTo>
                  <a:pt x="17674" y="19442"/>
                </a:lnTo>
                <a:lnTo>
                  <a:pt x="0" y="194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05257" y="3477877"/>
            <a:ext cx="17780" cy="106045"/>
          </a:xfrm>
          <a:custGeom>
            <a:avLst/>
            <a:gdLst/>
            <a:ahLst/>
            <a:cxnLst/>
            <a:rect l="l" t="t" r="r" b="b"/>
            <a:pathLst>
              <a:path w="17779" h="106045">
                <a:moveTo>
                  <a:pt x="0" y="0"/>
                </a:moveTo>
                <a:lnTo>
                  <a:pt x="17674" y="0"/>
                </a:lnTo>
                <a:lnTo>
                  <a:pt x="17674" y="106048"/>
                </a:lnTo>
                <a:lnTo>
                  <a:pt x="0" y="106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40592" y="3476104"/>
            <a:ext cx="90170" cy="147320"/>
          </a:xfrm>
          <a:custGeom>
            <a:avLst/>
            <a:gdLst/>
            <a:ahLst/>
            <a:cxnLst/>
            <a:rect l="l" t="t" r="r" b="b"/>
            <a:pathLst>
              <a:path w="90170" h="147320">
                <a:moveTo>
                  <a:pt x="90144" y="93687"/>
                </a:moveTo>
                <a:lnTo>
                  <a:pt x="72466" y="93687"/>
                </a:lnTo>
                <a:lnTo>
                  <a:pt x="72466" y="146710"/>
                </a:lnTo>
                <a:lnTo>
                  <a:pt x="90144" y="146710"/>
                </a:lnTo>
                <a:lnTo>
                  <a:pt x="90144" y="93687"/>
                </a:lnTo>
                <a:close/>
              </a:path>
              <a:path w="90170" h="147320">
                <a:moveTo>
                  <a:pt x="42418" y="0"/>
                </a:moveTo>
                <a:lnTo>
                  <a:pt x="35356" y="0"/>
                </a:lnTo>
                <a:lnTo>
                  <a:pt x="26517" y="3543"/>
                </a:lnTo>
                <a:lnTo>
                  <a:pt x="21209" y="7073"/>
                </a:lnTo>
                <a:lnTo>
                  <a:pt x="14147" y="10604"/>
                </a:lnTo>
                <a:lnTo>
                  <a:pt x="8839" y="17678"/>
                </a:lnTo>
                <a:lnTo>
                  <a:pt x="5308" y="24752"/>
                </a:lnTo>
                <a:lnTo>
                  <a:pt x="1765" y="38887"/>
                </a:lnTo>
                <a:lnTo>
                  <a:pt x="0" y="53035"/>
                </a:lnTo>
                <a:lnTo>
                  <a:pt x="3543" y="77774"/>
                </a:lnTo>
                <a:lnTo>
                  <a:pt x="12369" y="95453"/>
                </a:lnTo>
                <a:lnTo>
                  <a:pt x="28282" y="106057"/>
                </a:lnTo>
                <a:lnTo>
                  <a:pt x="44183" y="109588"/>
                </a:lnTo>
                <a:lnTo>
                  <a:pt x="53022" y="107823"/>
                </a:lnTo>
                <a:lnTo>
                  <a:pt x="67170" y="100749"/>
                </a:lnTo>
                <a:lnTo>
                  <a:pt x="72466" y="93687"/>
                </a:lnTo>
                <a:lnTo>
                  <a:pt x="90144" y="93687"/>
                </a:lnTo>
                <a:lnTo>
                  <a:pt x="90144" y="91909"/>
                </a:lnTo>
                <a:lnTo>
                  <a:pt x="38887" y="91909"/>
                </a:lnTo>
                <a:lnTo>
                  <a:pt x="31813" y="88379"/>
                </a:lnTo>
                <a:lnTo>
                  <a:pt x="26517" y="83070"/>
                </a:lnTo>
                <a:lnTo>
                  <a:pt x="21209" y="70700"/>
                </a:lnTo>
                <a:lnTo>
                  <a:pt x="19443" y="54800"/>
                </a:lnTo>
                <a:lnTo>
                  <a:pt x="21209" y="37122"/>
                </a:lnTo>
                <a:lnTo>
                  <a:pt x="26517" y="26517"/>
                </a:lnTo>
                <a:lnTo>
                  <a:pt x="31813" y="21221"/>
                </a:lnTo>
                <a:lnTo>
                  <a:pt x="37122" y="17678"/>
                </a:lnTo>
                <a:lnTo>
                  <a:pt x="44183" y="15913"/>
                </a:lnTo>
                <a:lnTo>
                  <a:pt x="68935" y="15913"/>
                </a:lnTo>
                <a:lnTo>
                  <a:pt x="58331" y="5308"/>
                </a:lnTo>
                <a:lnTo>
                  <a:pt x="42418" y="0"/>
                </a:lnTo>
                <a:close/>
              </a:path>
              <a:path w="90170" h="147320">
                <a:moveTo>
                  <a:pt x="68935" y="15913"/>
                </a:moveTo>
                <a:lnTo>
                  <a:pt x="44183" y="15913"/>
                </a:lnTo>
                <a:lnTo>
                  <a:pt x="51257" y="17678"/>
                </a:lnTo>
                <a:lnTo>
                  <a:pt x="58331" y="21221"/>
                </a:lnTo>
                <a:lnTo>
                  <a:pt x="63627" y="26517"/>
                </a:lnTo>
                <a:lnTo>
                  <a:pt x="68935" y="38887"/>
                </a:lnTo>
                <a:lnTo>
                  <a:pt x="72466" y="56565"/>
                </a:lnTo>
                <a:lnTo>
                  <a:pt x="70700" y="65404"/>
                </a:lnTo>
                <a:lnTo>
                  <a:pt x="53022" y="91909"/>
                </a:lnTo>
                <a:lnTo>
                  <a:pt x="90144" y="91909"/>
                </a:lnTo>
                <a:lnTo>
                  <a:pt x="90144" y="19443"/>
                </a:lnTo>
                <a:lnTo>
                  <a:pt x="72466" y="19443"/>
                </a:lnTo>
                <a:lnTo>
                  <a:pt x="68935" y="15913"/>
                </a:lnTo>
                <a:close/>
              </a:path>
              <a:path w="90170" h="147320">
                <a:moveTo>
                  <a:pt x="90144" y="1777"/>
                </a:moveTo>
                <a:lnTo>
                  <a:pt x="72466" y="1777"/>
                </a:lnTo>
                <a:lnTo>
                  <a:pt x="72466" y="19443"/>
                </a:lnTo>
                <a:lnTo>
                  <a:pt x="90144" y="19443"/>
                </a:lnTo>
                <a:lnTo>
                  <a:pt x="90144" y="1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40592" y="3476114"/>
            <a:ext cx="90170" cy="147320"/>
          </a:xfrm>
          <a:custGeom>
            <a:avLst/>
            <a:gdLst/>
            <a:ahLst/>
            <a:cxnLst/>
            <a:rect l="l" t="t" r="r" b="b"/>
            <a:pathLst>
              <a:path w="90170" h="147320">
                <a:moveTo>
                  <a:pt x="72466" y="146700"/>
                </a:moveTo>
                <a:lnTo>
                  <a:pt x="72466" y="93676"/>
                </a:lnTo>
                <a:lnTo>
                  <a:pt x="67163" y="100745"/>
                </a:lnTo>
                <a:lnTo>
                  <a:pt x="60094" y="104280"/>
                </a:lnTo>
                <a:lnTo>
                  <a:pt x="53024" y="107815"/>
                </a:lnTo>
                <a:lnTo>
                  <a:pt x="44186" y="109583"/>
                </a:lnTo>
                <a:lnTo>
                  <a:pt x="28279" y="106048"/>
                </a:lnTo>
                <a:lnTo>
                  <a:pt x="12372" y="95443"/>
                </a:lnTo>
                <a:lnTo>
                  <a:pt x="3534" y="77768"/>
                </a:lnTo>
                <a:lnTo>
                  <a:pt x="0" y="53024"/>
                </a:lnTo>
                <a:lnTo>
                  <a:pt x="1767" y="38884"/>
                </a:lnTo>
                <a:lnTo>
                  <a:pt x="5302" y="24744"/>
                </a:lnTo>
                <a:lnTo>
                  <a:pt x="8837" y="17674"/>
                </a:lnTo>
                <a:lnTo>
                  <a:pt x="14139" y="10604"/>
                </a:lnTo>
                <a:lnTo>
                  <a:pt x="21209" y="7069"/>
                </a:lnTo>
                <a:lnTo>
                  <a:pt x="26512" y="3534"/>
                </a:lnTo>
                <a:lnTo>
                  <a:pt x="35349" y="0"/>
                </a:lnTo>
                <a:lnTo>
                  <a:pt x="42419" y="0"/>
                </a:lnTo>
                <a:lnTo>
                  <a:pt x="58326" y="5302"/>
                </a:lnTo>
                <a:lnTo>
                  <a:pt x="72466" y="19442"/>
                </a:lnTo>
                <a:lnTo>
                  <a:pt x="72466" y="1767"/>
                </a:lnTo>
                <a:lnTo>
                  <a:pt x="90141" y="1767"/>
                </a:lnTo>
                <a:lnTo>
                  <a:pt x="90141" y="146700"/>
                </a:lnTo>
                <a:lnTo>
                  <a:pt x="72466" y="1467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60034" y="3492021"/>
            <a:ext cx="53340" cy="76200"/>
          </a:xfrm>
          <a:custGeom>
            <a:avLst/>
            <a:gdLst/>
            <a:ahLst/>
            <a:cxnLst/>
            <a:rect l="l" t="t" r="r" b="b"/>
            <a:pathLst>
              <a:path w="53339" h="76200">
                <a:moveTo>
                  <a:pt x="0" y="38884"/>
                </a:moveTo>
                <a:lnTo>
                  <a:pt x="1767" y="54791"/>
                </a:lnTo>
                <a:lnTo>
                  <a:pt x="7069" y="67163"/>
                </a:lnTo>
                <a:lnTo>
                  <a:pt x="12372" y="72466"/>
                </a:lnTo>
                <a:lnTo>
                  <a:pt x="19442" y="76001"/>
                </a:lnTo>
                <a:lnTo>
                  <a:pt x="26512" y="76001"/>
                </a:lnTo>
                <a:lnTo>
                  <a:pt x="33581" y="76001"/>
                </a:lnTo>
                <a:lnTo>
                  <a:pt x="53024" y="40651"/>
                </a:lnTo>
                <a:lnTo>
                  <a:pt x="49489" y="22977"/>
                </a:lnTo>
                <a:lnTo>
                  <a:pt x="44186" y="10604"/>
                </a:lnTo>
                <a:lnTo>
                  <a:pt x="38884" y="5302"/>
                </a:lnTo>
                <a:lnTo>
                  <a:pt x="31814" y="1767"/>
                </a:lnTo>
                <a:lnTo>
                  <a:pt x="24744" y="0"/>
                </a:lnTo>
                <a:lnTo>
                  <a:pt x="17674" y="1767"/>
                </a:lnTo>
                <a:lnTo>
                  <a:pt x="12372" y="5302"/>
                </a:lnTo>
                <a:lnTo>
                  <a:pt x="7069" y="10604"/>
                </a:lnTo>
                <a:lnTo>
                  <a:pt x="1767" y="21209"/>
                </a:lnTo>
                <a:lnTo>
                  <a:pt x="0" y="388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60785" y="3477869"/>
            <a:ext cx="83185" cy="107950"/>
          </a:xfrm>
          <a:custGeom>
            <a:avLst/>
            <a:gdLst/>
            <a:ahLst/>
            <a:cxnLst/>
            <a:rect l="l" t="t" r="r" b="b"/>
            <a:pathLst>
              <a:path w="83185" h="107950">
                <a:moveTo>
                  <a:pt x="19443" y="0"/>
                </a:moveTo>
                <a:lnTo>
                  <a:pt x="0" y="0"/>
                </a:lnTo>
                <a:lnTo>
                  <a:pt x="0" y="77774"/>
                </a:lnTo>
                <a:lnTo>
                  <a:pt x="1765" y="81305"/>
                </a:lnTo>
                <a:lnTo>
                  <a:pt x="5295" y="95453"/>
                </a:lnTo>
                <a:lnTo>
                  <a:pt x="10604" y="100749"/>
                </a:lnTo>
                <a:lnTo>
                  <a:pt x="17665" y="104292"/>
                </a:lnTo>
                <a:lnTo>
                  <a:pt x="24739" y="106057"/>
                </a:lnTo>
                <a:lnTo>
                  <a:pt x="33578" y="107823"/>
                </a:lnTo>
                <a:lnTo>
                  <a:pt x="49479" y="102527"/>
                </a:lnTo>
                <a:lnTo>
                  <a:pt x="61861" y="90144"/>
                </a:lnTo>
                <a:lnTo>
                  <a:pt x="31813" y="90144"/>
                </a:lnTo>
                <a:lnTo>
                  <a:pt x="26504" y="86613"/>
                </a:lnTo>
                <a:lnTo>
                  <a:pt x="22974" y="83083"/>
                </a:lnTo>
                <a:lnTo>
                  <a:pt x="19443" y="76009"/>
                </a:lnTo>
                <a:lnTo>
                  <a:pt x="19443" y="0"/>
                </a:lnTo>
                <a:close/>
              </a:path>
              <a:path w="83185" h="107950">
                <a:moveTo>
                  <a:pt x="83070" y="88379"/>
                </a:moveTo>
                <a:lnTo>
                  <a:pt x="63627" y="88379"/>
                </a:lnTo>
                <a:lnTo>
                  <a:pt x="63627" y="106057"/>
                </a:lnTo>
                <a:lnTo>
                  <a:pt x="83070" y="106057"/>
                </a:lnTo>
                <a:lnTo>
                  <a:pt x="83070" y="88379"/>
                </a:lnTo>
                <a:close/>
              </a:path>
              <a:path w="83185" h="107950">
                <a:moveTo>
                  <a:pt x="83070" y="0"/>
                </a:moveTo>
                <a:lnTo>
                  <a:pt x="63627" y="0"/>
                </a:lnTo>
                <a:lnTo>
                  <a:pt x="63627" y="63639"/>
                </a:lnTo>
                <a:lnTo>
                  <a:pt x="61861" y="70700"/>
                </a:lnTo>
                <a:lnTo>
                  <a:pt x="60096" y="76009"/>
                </a:lnTo>
                <a:lnTo>
                  <a:pt x="56553" y="81305"/>
                </a:lnTo>
                <a:lnTo>
                  <a:pt x="51257" y="86613"/>
                </a:lnTo>
                <a:lnTo>
                  <a:pt x="45948" y="90144"/>
                </a:lnTo>
                <a:lnTo>
                  <a:pt x="61861" y="90144"/>
                </a:lnTo>
                <a:lnTo>
                  <a:pt x="63627" y="88379"/>
                </a:lnTo>
                <a:lnTo>
                  <a:pt x="83070" y="88379"/>
                </a:lnTo>
                <a:lnTo>
                  <a:pt x="83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60783" y="3477879"/>
            <a:ext cx="83185" cy="107950"/>
          </a:xfrm>
          <a:custGeom>
            <a:avLst/>
            <a:gdLst/>
            <a:ahLst/>
            <a:cxnLst/>
            <a:rect l="l" t="t" r="r" b="b"/>
            <a:pathLst>
              <a:path w="83185" h="107950">
                <a:moveTo>
                  <a:pt x="63628" y="106048"/>
                </a:moveTo>
                <a:lnTo>
                  <a:pt x="63628" y="88373"/>
                </a:lnTo>
                <a:lnTo>
                  <a:pt x="49489" y="102513"/>
                </a:lnTo>
                <a:lnTo>
                  <a:pt x="33581" y="107815"/>
                </a:lnTo>
                <a:lnTo>
                  <a:pt x="3534" y="88373"/>
                </a:lnTo>
                <a:lnTo>
                  <a:pt x="1767" y="81303"/>
                </a:lnTo>
                <a:lnTo>
                  <a:pt x="0" y="77768"/>
                </a:lnTo>
                <a:lnTo>
                  <a:pt x="0" y="72466"/>
                </a:lnTo>
                <a:lnTo>
                  <a:pt x="0" y="65396"/>
                </a:lnTo>
                <a:lnTo>
                  <a:pt x="0" y="0"/>
                </a:lnTo>
                <a:lnTo>
                  <a:pt x="19442" y="0"/>
                </a:lnTo>
                <a:lnTo>
                  <a:pt x="19442" y="58326"/>
                </a:lnTo>
                <a:lnTo>
                  <a:pt x="19442" y="65396"/>
                </a:lnTo>
                <a:lnTo>
                  <a:pt x="19442" y="72466"/>
                </a:lnTo>
                <a:lnTo>
                  <a:pt x="19442" y="76001"/>
                </a:lnTo>
                <a:lnTo>
                  <a:pt x="22977" y="83071"/>
                </a:lnTo>
                <a:lnTo>
                  <a:pt x="26512" y="86606"/>
                </a:lnTo>
                <a:lnTo>
                  <a:pt x="31814" y="90141"/>
                </a:lnTo>
                <a:lnTo>
                  <a:pt x="38884" y="90141"/>
                </a:lnTo>
                <a:lnTo>
                  <a:pt x="45954" y="90141"/>
                </a:lnTo>
                <a:lnTo>
                  <a:pt x="63628" y="63628"/>
                </a:lnTo>
                <a:lnTo>
                  <a:pt x="63628" y="54791"/>
                </a:lnTo>
                <a:lnTo>
                  <a:pt x="63628" y="0"/>
                </a:lnTo>
                <a:lnTo>
                  <a:pt x="83071" y="0"/>
                </a:lnTo>
                <a:lnTo>
                  <a:pt x="83071" y="106048"/>
                </a:lnTo>
                <a:lnTo>
                  <a:pt x="63628" y="10604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963299" y="3476104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89" h="109854">
                <a:moveTo>
                  <a:pt x="49479" y="0"/>
                </a:moveTo>
                <a:lnTo>
                  <a:pt x="30048" y="3543"/>
                </a:lnTo>
                <a:lnTo>
                  <a:pt x="14135" y="14147"/>
                </a:lnTo>
                <a:lnTo>
                  <a:pt x="3530" y="31813"/>
                </a:lnTo>
                <a:lnTo>
                  <a:pt x="0" y="54800"/>
                </a:lnTo>
                <a:lnTo>
                  <a:pt x="3530" y="77774"/>
                </a:lnTo>
                <a:lnTo>
                  <a:pt x="14135" y="95453"/>
                </a:lnTo>
                <a:lnTo>
                  <a:pt x="30048" y="106057"/>
                </a:lnTo>
                <a:lnTo>
                  <a:pt x="51257" y="109588"/>
                </a:lnTo>
                <a:lnTo>
                  <a:pt x="67157" y="107823"/>
                </a:lnTo>
                <a:lnTo>
                  <a:pt x="81305" y="100749"/>
                </a:lnTo>
                <a:lnTo>
                  <a:pt x="88366" y="95453"/>
                </a:lnTo>
                <a:lnTo>
                  <a:pt x="90494" y="91909"/>
                </a:lnTo>
                <a:lnTo>
                  <a:pt x="42418" y="91909"/>
                </a:lnTo>
                <a:lnTo>
                  <a:pt x="35344" y="88379"/>
                </a:lnTo>
                <a:lnTo>
                  <a:pt x="24739" y="77774"/>
                </a:lnTo>
                <a:lnTo>
                  <a:pt x="21209" y="68935"/>
                </a:lnTo>
                <a:lnTo>
                  <a:pt x="19443" y="58331"/>
                </a:lnTo>
                <a:lnTo>
                  <a:pt x="97205" y="58331"/>
                </a:lnTo>
                <a:lnTo>
                  <a:pt x="97205" y="54800"/>
                </a:lnTo>
                <a:lnTo>
                  <a:pt x="95303" y="42417"/>
                </a:lnTo>
                <a:lnTo>
                  <a:pt x="19443" y="42417"/>
                </a:lnTo>
                <a:lnTo>
                  <a:pt x="21209" y="35356"/>
                </a:lnTo>
                <a:lnTo>
                  <a:pt x="24739" y="28282"/>
                </a:lnTo>
                <a:lnTo>
                  <a:pt x="28270" y="22987"/>
                </a:lnTo>
                <a:lnTo>
                  <a:pt x="35344" y="19443"/>
                </a:lnTo>
                <a:lnTo>
                  <a:pt x="49479" y="15913"/>
                </a:lnTo>
                <a:lnTo>
                  <a:pt x="85719" y="15913"/>
                </a:lnTo>
                <a:lnTo>
                  <a:pt x="84836" y="14147"/>
                </a:lnTo>
                <a:lnTo>
                  <a:pt x="68922" y="3543"/>
                </a:lnTo>
                <a:lnTo>
                  <a:pt x="49479" y="0"/>
                </a:lnTo>
                <a:close/>
              </a:path>
              <a:path w="97789" h="109854">
                <a:moveTo>
                  <a:pt x="79527" y="76009"/>
                </a:moveTo>
                <a:lnTo>
                  <a:pt x="75996" y="81305"/>
                </a:lnTo>
                <a:lnTo>
                  <a:pt x="72466" y="84836"/>
                </a:lnTo>
                <a:lnTo>
                  <a:pt x="67157" y="88379"/>
                </a:lnTo>
                <a:lnTo>
                  <a:pt x="60083" y="91909"/>
                </a:lnTo>
                <a:lnTo>
                  <a:pt x="90494" y="91909"/>
                </a:lnTo>
                <a:lnTo>
                  <a:pt x="93675" y="86613"/>
                </a:lnTo>
                <a:lnTo>
                  <a:pt x="97205" y="77774"/>
                </a:lnTo>
                <a:lnTo>
                  <a:pt x="79527" y="76009"/>
                </a:lnTo>
                <a:close/>
              </a:path>
              <a:path w="97789" h="109854">
                <a:moveTo>
                  <a:pt x="85719" y="15913"/>
                </a:moveTo>
                <a:lnTo>
                  <a:pt x="49479" y="15913"/>
                </a:lnTo>
                <a:lnTo>
                  <a:pt x="58318" y="17678"/>
                </a:lnTo>
                <a:lnTo>
                  <a:pt x="72466" y="24752"/>
                </a:lnTo>
                <a:lnTo>
                  <a:pt x="75996" y="30048"/>
                </a:lnTo>
                <a:lnTo>
                  <a:pt x="77762" y="35356"/>
                </a:lnTo>
                <a:lnTo>
                  <a:pt x="79527" y="42417"/>
                </a:lnTo>
                <a:lnTo>
                  <a:pt x="95303" y="42417"/>
                </a:lnTo>
                <a:lnTo>
                  <a:pt x="93675" y="31813"/>
                </a:lnTo>
                <a:lnTo>
                  <a:pt x="85719" y="15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63290" y="3476112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89" h="109854">
                <a:moveTo>
                  <a:pt x="79536" y="76001"/>
                </a:moveTo>
                <a:lnTo>
                  <a:pt x="97210" y="77768"/>
                </a:lnTo>
                <a:lnTo>
                  <a:pt x="93676" y="86606"/>
                </a:lnTo>
                <a:lnTo>
                  <a:pt x="88373" y="95443"/>
                </a:lnTo>
                <a:lnTo>
                  <a:pt x="81303" y="100745"/>
                </a:lnTo>
                <a:lnTo>
                  <a:pt x="67163" y="107815"/>
                </a:lnTo>
                <a:lnTo>
                  <a:pt x="51256" y="109583"/>
                </a:lnTo>
                <a:lnTo>
                  <a:pt x="30047" y="106048"/>
                </a:lnTo>
                <a:lnTo>
                  <a:pt x="14139" y="95443"/>
                </a:lnTo>
                <a:lnTo>
                  <a:pt x="3534" y="77768"/>
                </a:lnTo>
                <a:lnTo>
                  <a:pt x="0" y="54791"/>
                </a:lnTo>
                <a:lnTo>
                  <a:pt x="3534" y="31814"/>
                </a:lnTo>
                <a:lnTo>
                  <a:pt x="14139" y="14139"/>
                </a:lnTo>
                <a:lnTo>
                  <a:pt x="30047" y="3534"/>
                </a:lnTo>
                <a:lnTo>
                  <a:pt x="49489" y="0"/>
                </a:lnTo>
                <a:lnTo>
                  <a:pt x="68931" y="3534"/>
                </a:lnTo>
                <a:lnTo>
                  <a:pt x="84838" y="14139"/>
                </a:lnTo>
                <a:lnTo>
                  <a:pt x="93676" y="31814"/>
                </a:lnTo>
                <a:lnTo>
                  <a:pt x="97210" y="54791"/>
                </a:lnTo>
                <a:lnTo>
                  <a:pt x="97210" y="58326"/>
                </a:lnTo>
                <a:lnTo>
                  <a:pt x="19442" y="58326"/>
                </a:lnTo>
                <a:lnTo>
                  <a:pt x="21209" y="68931"/>
                </a:lnTo>
                <a:lnTo>
                  <a:pt x="24744" y="77768"/>
                </a:lnTo>
                <a:lnTo>
                  <a:pt x="30047" y="83071"/>
                </a:lnTo>
                <a:lnTo>
                  <a:pt x="35349" y="88373"/>
                </a:lnTo>
                <a:lnTo>
                  <a:pt x="42419" y="91908"/>
                </a:lnTo>
                <a:lnTo>
                  <a:pt x="51256" y="91908"/>
                </a:lnTo>
                <a:lnTo>
                  <a:pt x="60094" y="91908"/>
                </a:lnTo>
                <a:lnTo>
                  <a:pt x="67163" y="88373"/>
                </a:lnTo>
                <a:lnTo>
                  <a:pt x="72466" y="84838"/>
                </a:lnTo>
                <a:lnTo>
                  <a:pt x="76001" y="81303"/>
                </a:lnTo>
                <a:lnTo>
                  <a:pt x="79536" y="760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982733" y="3492019"/>
            <a:ext cx="60325" cy="26670"/>
          </a:xfrm>
          <a:custGeom>
            <a:avLst/>
            <a:gdLst/>
            <a:ahLst/>
            <a:cxnLst/>
            <a:rect l="l" t="t" r="r" b="b"/>
            <a:pathLst>
              <a:path w="60325" h="26670">
                <a:moveTo>
                  <a:pt x="0" y="26512"/>
                </a:moveTo>
                <a:lnTo>
                  <a:pt x="60094" y="26512"/>
                </a:lnTo>
                <a:lnTo>
                  <a:pt x="58326" y="19442"/>
                </a:lnTo>
                <a:lnTo>
                  <a:pt x="56559" y="14139"/>
                </a:lnTo>
                <a:lnTo>
                  <a:pt x="53024" y="8837"/>
                </a:lnTo>
                <a:lnTo>
                  <a:pt x="45954" y="5302"/>
                </a:lnTo>
                <a:lnTo>
                  <a:pt x="38884" y="1767"/>
                </a:lnTo>
                <a:lnTo>
                  <a:pt x="30047" y="0"/>
                </a:lnTo>
                <a:lnTo>
                  <a:pt x="22977" y="1767"/>
                </a:lnTo>
                <a:lnTo>
                  <a:pt x="15907" y="3534"/>
                </a:lnTo>
                <a:lnTo>
                  <a:pt x="8837" y="7069"/>
                </a:lnTo>
                <a:lnTo>
                  <a:pt x="5302" y="12372"/>
                </a:lnTo>
                <a:lnTo>
                  <a:pt x="1767" y="19442"/>
                </a:lnTo>
                <a:lnTo>
                  <a:pt x="0" y="2651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43576" y="3427495"/>
            <a:ext cx="977417" cy="166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69120" y="1420533"/>
            <a:ext cx="4125595" cy="3001645"/>
          </a:xfrm>
          <a:custGeom>
            <a:avLst/>
            <a:gdLst/>
            <a:ahLst/>
            <a:cxnLst/>
            <a:rect l="l" t="t" r="r" b="b"/>
            <a:pathLst>
              <a:path w="4125595" h="3001645">
                <a:moveTo>
                  <a:pt x="42418" y="2969348"/>
                </a:moveTo>
                <a:lnTo>
                  <a:pt x="0" y="2969348"/>
                </a:lnTo>
                <a:lnTo>
                  <a:pt x="0" y="2987027"/>
                </a:lnTo>
                <a:lnTo>
                  <a:pt x="15913" y="2987027"/>
                </a:lnTo>
                <a:lnTo>
                  <a:pt x="15913" y="3001162"/>
                </a:lnTo>
                <a:lnTo>
                  <a:pt x="53022" y="3001162"/>
                </a:lnTo>
                <a:lnTo>
                  <a:pt x="58331" y="2990557"/>
                </a:lnTo>
                <a:lnTo>
                  <a:pt x="58331" y="2987027"/>
                </a:lnTo>
                <a:lnTo>
                  <a:pt x="42418" y="2981401"/>
                </a:lnTo>
                <a:lnTo>
                  <a:pt x="42418" y="2969348"/>
                </a:lnTo>
                <a:close/>
              </a:path>
              <a:path w="4125595" h="3001645">
                <a:moveTo>
                  <a:pt x="45948" y="2930461"/>
                </a:moveTo>
                <a:lnTo>
                  <a:pt x="33578" y="2960509"/>
                </a:lnTo>
                <a:lnTo>
                  <a:pt x="63626" y="2971114"/>
                </a:lnTo>
                <a:lnTo>
                  <a:pt x="75996" y="2941066"/>
                </a:lnTo>
                <a:lnTo>
                  <a:pt x="45948" y="2930461"/>
                </a:lnTo>
                <a:close/>
              </a:path>
              <a:path w="4125595" h="3001645">
                <a:moveTo>
                  <a:pt x="68935" y="2882747"/>
                </a:moveTo>
                <a:lnTo>
                  <a:pt x="58331" y="2896882"/>
                </a:lnTo>
                <a:lnTo>
                  <a:pt x="56553" y="2898647"/>
                </a:lnTo>
                <a:lnTo>
                  <a:pt x="56553" y="2900413"/>
                </a:lnTo>
                <a:lnTo>
                  <a:pt x="51257" y="2914548"/>
                </a:lnTo>
                <a:lnTo>
                  <a:pt x="81305" y="2925165"/>
                </a:lnTo>
                <a:lnTo>
                  <a:pt x="86156" y="2912198"/>
                </a:lnTo>
                <a:lnTo>
                  <a:pt x="93675" y="2902178"/>
                </a:lnTo>
                <a:lnTo>
                  <a:pt x="68935" y="2882747"/>
                </a:lnTo>
                <a:close/>
              </a:path>
              <a:path w="4125595" h="3001645">
                <a:moveTo>
                  <a:pt x="97218" y="2843860"/>
                </a:moveTo>
                <a:lnTo>
                  <a:pt x="77774" y="2868599"/>
                </a:lnTo>
                <a:lnTo>
                  <a:pt x="102514" y="2888043"/>
                </a:lnTo>
                <a:lnTo>
                  <a:pt x="121958" y="2863303"/>
                </a:lnTo>
                <a:lnTo>
                  <a:pt x="97218" y="2843860"/>
                </a:lnTo>
                <a:close/>
              </a:path>
              <a:path w="4125595" h="3001645">
                <a:moveTo>
                  <a:pt x="114884" y="2808503"/>
                </a:moveTo>
                <a:lnTo>
                  <a:pt x="111975" y="2824518"/>
                </a:lnTo>
                <a:lnTo>
                  <a:pt x="107810" y="2829712"/>
                </a:lnTo>
                <a:lnTo>
                  <a:pt x="132562" y="2849156"/>
                </a:lnTo>
                <a:lnTo>
                  <a:pt x="139636" y="2840316"/>
                </a:lnTo>
                <a:lnTo>
                  <a:pt x="143167" y="2835021"/>
                </a:lnTo>
                <a:lnTo>
                  <a:pt x="143167" y="2833255"/>
                </a:lnTo>
                <a:lnTo>
                  <a:pt x="146697" y="2813812"/>
                </a:lnTo>
                <a:lnTo>
                  <a:pt x="114884" y="2808503"/>
                </a:lnTo>
                <a:close/>
              </a:path>
              <a:path w="4125595" h="3001645">
                <a:moveTo>
                  <a:pt x="121958" y="2760789"/>
                </a:moveTo>
                <a:lnTo>
                  <a:pt x="116649" y="2792603"/>
                </a:lnTo>
                <a:lnTo>
                  <a:pt x="148462" y="2797898"/>
                </a:lnTo>
                <a:lnTo>
                  <a:pt x="153771" y="2766085"/>
                </a:lnTo>
                <a:lnTo>
                  <a:pt x="121958" y="2760789"/>
                </a:lnTo>
                <a:close/>
              </a:path>
              <a:path w="4125595" h="3001645">
                <a:moveTo>
                  <a:pt x="130797" y="2711297"/>
                </a:moveTo>
                <a:lnTo>
                  <a:pt x="125488" y="2743111"/>
                </a:lnTo>
                <a:lnTo>
                  <a:pt x="157302" y="2748419"/>
                </a:lnTo>
                <a:lnTo>
                  <a:pt x="162610" y="2716593"/>
                </a:lnTo>
                <a:lnTo>
                  <a:pt x="130797" y="2711297"/>
                </a:lnTo>
                <a:close/>
              </a:path>
              <a:path w="4125595" h="3001645">
                <a:moveTo>
                  <a:pt x="137858" y="2663571"/>
                </a:moveTo>
                <a:lnTo>
                  <a:pt x="132562" y="2695384"/>
                </a:lnTo>
                <a:lnTo>
                  <a:pt x="164376" y="2700693"/>
                </a:lnTo>
                <a:lnTo>
                  <a:pt x="169671" y="2668879"/>
                </a:lnTo>
                <a:lnTo>
                  <a:pt x="137858" y="2663571"/>
                </a:lnTo>
                <a:close/>
              </a:path>
              <a:path w="4125595" h="3001645">
                <a:moveTo>
                  <a:pt x="144932" y="2615857"/>
                </a:moveTo>
                <a:lnTo>
                  <a:pt x="139636" y="2647670"/>
                </a:lnTo>
                <a:lnTo>
                  <a:pt x="171437" y="2652966"/>
                </a:lnTo>
                <a:lnTo>
                  <a:pt x="176745" y="2621153"/>
                </a:lnTo>
                <a:lnTo>
                  <a:pt x="144932" y="2615857"/>
                </a:lnTo>
                <a:close/>
              </a:path>
              <a:path w="4125595" h="3001645">
                <a:moveTo>
                  <a:pt x="153771" y="2568130"/>
                </a:moveTo>
                <a:lnTo>
                  <a:pt x="148462" y="2599944"/>
                </a:lnTo>
                <a:lnTo>
                  <a:pt x="180289" y="2605252"/>
                </a:lnTo>
                <a:lnTo>
                  <a:pt x="185585" y="2573439"/>
                </a:lnTo>
                <a:lnTo>
                  <a:pt x="153771" y="2568130"/>
                </a:lnTo>
                <a:close/>
              </a:path>
              <a:path w="4125595" h="3001645">
                <a:moveTo>
                  <a:pt x="160845" y="2520403"/>
                </a:moveTo>
                <a:lnTo>
                  <a:pt x="155536" y="2552217"/>
                </a:lnTo>
                <a:lnTo>
                  <a:pt x="187350" y="2557526"/>
                </a:lnTo>
                <a:lnTo>
                  <a:pt x="192646" y="2525712"/>
                </a:lnTo>
                <a:lnTo>
                  <a:pt x="160845" y="2520403"/>
                </a:lnTo>
                <a:close/>
              </a:path>
              <a:path w="4125595" h="3001645">
                <a:moveTo>
                  <a:pt x="167906" y="2472690"/>
                </a:moveTo>
                <a:lnTo>
                  <a:pt x="162610" y="2504503"/>
                </a:lnTo>
                <a:lnTo>
                  <a:pt x="194424" y="2509799"/>
                </a:lnTo>
                <a:lnTo>
                  <a:pt x="199720" y="2477985"/>
                </a:lnTo>
                <a:lnTo>
                  <a:pt x="167906" y="2472690"/>
                </a:lnTo>
                <a:close/>
              </a:path>
              <a:path w="4125595" h="3001645">
                <a:moveTo>
                  <a:pt x="176745" y="2423198"/>
                </a:moveTo>
                <a:lnTo>
                  <a:pt x="171437" y="2456776"/>
                </a:lnTo>
                <a:lnTo>
                  <a:pt x="203263" y="2462085"/>
                </a:lnTo>
                <a:lnTo>
                  <a:pt x="208559" y="2428506"/>
                </a:lnTo>
                <a:lnTo>
                  <a:pt x="176745" y="2423198"/>
                </a:lnTo>
                <a:close/>
              </a:path>
              <a:path w="4125595" h="3001645">
                <a:moveTo>
                  <a:pt x="183819" y="2375484"/>
                </a:moveTo>
                <a:lnTo>
                  <a:pt x="178511" y="2407297"/>
                </a:lnTo>
                <a:lnTo>
                  <a:pt x="210324" y="2412593"/>
                </a:lnTo>
                <a:lnTo>
                  <a:pt x="215633" y="2380780"/>
                </a:lnTo>
                <a:lnTo>
                  <a:pt x="183819" y="2375484"/>
                </a:lnTo>
                <a:close/>
              </a:path>
              <a:path w="4125595" h="3001645">
                <a:moveTo>
                  <a:pt x="192646" y="2327757"/>
                </a:moveTo>
                <a:lnTo>
                  <a:pt x="187350" y="2359571"/>
                </a:lnTo>
                <a:lnTo>
                  <a:pt x="219163" y="2364879"/>
                </a:lnTo>
                <a:lnTo>
                  <a:pt x="224472" y="2333053"/>
                </a:lnTo>
                <a:lnTo>
                  <a:pt x="192646" y="2327757"/>
                </a:lnTo>
                <a:close/>
              </a:path>
              <a:path w="4125595" h="3001645">
                <a:moveTo>
                  <a:pt x="199720" y="2280031"/>
                </a:moveTo>
                <a:lnTo>
                  <a:pt x="194424" y="2311844"/>
                </a:lnTo>
                <a:lnTo>
                  <a:pt x="226237" y="2317153"/>
                </a:lnTo>
                <a:lnTo>
                  <a:pt x="231533" y="2285339"/>
                </a:lnTo>
                <a:lnTo>
                  <a:pt x="199720" y="2280031"/>
                </a:lnTo>
                <a:close/>
              </a:path>
              <a:path w="4125595" h="3001645">
                <a:moveTo>
                  <a:pt x="206794" y="2232317"/>
                </a:moveTo>
                <a:lnTo>
                  <a:pt x="201485" y="2264130"/>
                </a:lnTo>
                <a:lnTo>
                  <a:pt x="233311" y="2269426"/>
                </a:lnTo>
                <a:lnTo>
                  <a:pt x="238607" y="2237613"/>
                </a:lnTo>
                <a:lnTo>
                  <a:pt x="206794" y="2232317"/>
                </a:lnTo>
                <a:close/>
              </a:path>
              <a:path w="4125595" h="3001645">
                <a:moveTo>
                  <a:pt x="215633" y="2184590"/>
                </a:moveTo>
                <a:lnTo>
                  <a:pt x="210324" y="2216404"/>
                </a:lnTo>
                <a:lnTo>
                  <a:pt x="242138" y="2221712"/>
                </a:lnTo>
                <a:lnTo>
                  <a:pt x="247446" y="2189886"/>
                </a:lnTo>
                <a:lnTo>
                  <a:pt x="215633" y="2184590"/>
                </a:lnTo>
                <a:close/>
              </a:path>
              <a:path w="4125595" h="3001645">
                <a:moveTo>
                  <a:pt x="222707" y="2136863"/>
                </a:moveTo>
                <a:lnTo>
                  <a:pt x="217398" y="2168677"/>
                </a:lnTo>
                <a:lnTo>
                  <a:pt x="249212" y="2173986"/>
                </a:lnTo>
                <a:lnTo>
                  <a:pt x="254520" y="2142172"/>
                </a:lnTo>
                <a:lnTo>
                  <a:pt x="222707" y="2136863"/>
                </a:lnTo>
                <a:close/>
              </a:path>
              <a:path w="4125595" h="3001645">
                <a:moveTo>
                  <a:pt x="226237" y="2089150"/>
                </a:moveTo>
                <a:lnTo>
                  <a:pt x="224472" y="2122728"/>
                </a:lnTo>
                <a:lnTo>
                  <a:pt x="256286" y="2124494"/>
                </a:lnTo>
                <a:lnTo>
                  <a:pt x="258051" y="2090915"/>
                </a:lnTo>
                <a:lnTo>
                  <a:pt x="226237" y="2089150"/>
                </a:lnTo>
                <a:close/>
              </a:path>
              <a:path w="4125595" h="3001645">
                <a:moveTo>
                  <a:pt x="4125277" y="2080310"/>
                </a:moveTo>
                <a:lnTo>
                  <a:pt x="4123499" y="2080310"/>
                </a:lnTo>
                <a:lnTo>
                  <a:pt x="4123499" y="2112124"/>
                </a:lnTo>
                <a:lnTo>
                  <a:pt x="4125277" y="2112124"/>
                </a:lnTo>
                <a:lnTo>
                  <a:pt x="4125277" y="2080310"/>
                </a:lnTo>
                <a:close/>
              </a:path>
              <a:path w="4125595" h="3001645">
                <a:moveTo>
                  <a:pt x="4105833" y="2080310"/>
                </a:moveTo>
                <a:lnTo>
                  <a:pt x="4074020" y="2080310"/>
                </a:lnTo>
                <a:lnTo>
                  <a:pt x="4074020" y="2112124"/>
                </a:lnTo>
                <a:lnTo>
                  <a:pt x="4105833" y="2112124"/>
                </a:lnTo>
                <a:lnTo>
                  <a:pt x="4105833" y="2080310"/>
                </a:lnTo>
                <a:close/>
              </a:path>
              <a:path w="4125595" h="3001645">
                <a:moveTo>
                  <a:pt x="4058107" y="2080310"/>
                </a:moveTo>
                <a:lnTo>
                  <a:pt x="4026293" y="2080310"/>
                </a:lnTo>
                <a:lnTo>
                  <a:pt x="4026293" y="2112124"/>
                </a:lnTo>
                <a:lnTo>
                  <a:pt x="4058107" y="2112124"/>
                </a:lnTo>
                <a:lnTo>
                  <a:pt x="4058107" y="2080310"/>
                </a:lnTo>
                <a:close/>
              </a:path>
              <a:path w="4125595" h="3001645">
                <a:moveTo>
                  <a:pt x="4008628" y="2080310"/>
                </a:moveTo>
                <a:lnTo>
                  <a:pt x="3976801" y="2080310"/>
                </a:lnTo>
                <a:lnTo>
                  <a:pt x="3976801" y="2112124"/>
                </a:lnTo>
                <a:lnTo>
                  <a:pt x="4008628" y="2112124"/>
                </a:lnTo>
                <a:lnTo>
                  <a:pt x="4008628" y="2080310"/>
                </a:lnTo>
                <a:close/>
              </a:path>
              <a:path w="4125595" h="3001645">
                <a:moveTo>
                  <a:pt x="3960901" y="2080310"/>
                </a:moveTo>
                <a:lnTo>
                  <a:pt x="3929087" y="2080310"/>
                </a:lnTo>
                <a:lnTo>
                  <a:pt x="3929087" y="2112124"/>
                </a:lnTo>
                <a:lnTo>
                  <a:pt x="3960901" y="2112124"/>
                </a:lnTo>
                <a:lnTo>
                  <a:pt x="3960901" y="2080310"/>
                </a:lnTo>
                <a:close/>
              </a:path>
              <a:path w="4125595" h="3001645">
                <a:moveTo>
                  <a:pt x="3911409" y="2080310"/>
                </a:moveTo>
                <a:lnTo>
                  <a:pt x="3879596" y="2080310"/>
                </a:lnTo>
                <a:lnTo>
                  <a:pt x="3879596" y="2112124"/>
                </a:lnTo>
                <a:lnTo>
                  <a:pt x="3911409" y="2112124"/>
                </a:lnTo>
                <a:lnTo>
                  <a:pt x="3911409" y="2080310"/>
                </a:lnTo>
                <a:close/>
              </a:path>
              <a:path w="4125595" h="3001645">
                <a:moveTo>
                  <a:pt x="3863682" y="2080310"/>
                </a:moveTo>
                <a:lnTo>
                  <a:pt x="3831869" y="2080310"/>
                </a:lnTo>
                <a:lnTo>
                  <a:pt x="3831869" y="2112124"/>
                </a:lnTo>
                <a:lnTo>
                  <a:pt x="3863682" y="2112124"/>
                </a:lnTo>
                <a:lnTo>
                  <a:pt x="3863682" y="2080310"/>
                </a:lnTo>
                <a:close/>
              </a:path>
              <a:path w="4125595" h="3001645">
                <a:moveTo>
                  <a:pt x="3814203" y="2080310"/>
                </a:moveTo>
                <a:lnTo>
                  <a:pt x="3782390" y="2080310"/>
                </a:lnTo>
                <a:lnTo>
                  <a:pt x="3782390" y="2112124"/>
                </a:lnTo>
                <a:lnTo>
                  <a:pt x="3814203" y="2112124"/>
                </a:lnTo>
                <a:lnTo>
                  <a:pt x="3814203" y="2080310"/>
                </a:lnTo>
                <a:close/>
              </a:path>
              <a:path w="4125595" h="3001645">
                <a:moveTo>
                  <a:pt x="3766477" y="2080310"/>
                </a:moveTo>
                <a:lnTo>
                  <a:pt x="3734663" y="2080310"/>
                </a:lnTo>
                <a:lnTo>
                  <a:pt x="3734663" y="2112124"/>
                </a:lnTo>
                <a:lnTo>
                  <a:pt x="3766477" y="2112124"/>
                </a:lnTo>
                <a:lnTo>
                  <a:pt x="3766477" y="2080310"/>
                </a:lnTo>
                <a:close/>
              </a:path>
              <a:path w="4125595" h="3001645">
                <a:moveTo>
                  <a:pt x="3716985" y="2080310"/>
                </a:moveTo>
                <a:lnTo>
                  <a:pt x="3685171" y="2080310"/>
                </a:lnTo>
                <a:lnTo>
                  <a:pt x="3685171" y="2112124"/>
                </a:lnTo>
                <a:lnTo>
                  <a:pt x="3716985" y="2112124"/>
                </a:lnTo>
                <a:lnTo>
                  <a:pt x="3716985" y="2080310"/>
                </a:lnTo>
                <a:close/>
              </a:path>
              <a:path w="4125595" h="3001645">
                <a:moveTo>
                  <a:pt x="3669271" y="2080310"/>
                </a:moveTo>
                <a:lnTo>
                  <a:pt x="3637457" y="2080310"/>
                </a:lnTo>
                <a:lnTo>
                  <a:pt x="3637457" y="2112124"/>
                </a:lnTo>
                <a:lnTo>
                  <a:pt x="3669271" y="2112124"/>
                </a:lnTo>
                <a:lnTo>
                  <a:pt x="3669271" y="2080310"/>
                </a:lnTo>
                <a:close/>
              </a:path>
              <a:path w="4125595" h="3001645">
                <a:moveTo>
                  <a:pt x="3619779" y="2080310"/>
                </a:moveTo>
                <a:lnTo>
                  <a:pt x="3587965" y="2080310"/>
                </a:lnTo>
                <a:lnTo>
                  <a:pt x="3587965" y="2112124"/>
                </a:lnTo>
                <a:lnTo>
                  <a:pt x="3619779" y="2112124"/>
                </a:lnTo>
                <a:lnTo>
                  <a:pt x="3619779" y="2080310"/>
                </a:lnTo>
                <a:close/>
              </a:path>
              <a:path w="4125595" h="3001645">
                <a:moveTo>
                  <a:pt x="226237" y="2041423"/>
                </a:moveTo>
                <a:lnTo>
                  <a:pt x="226237" y="2073236"/>
                </a:lnTo>
                <a:lnTo>
                  <a:pt x="258051" y="2075002"/>
                </a:lnTo>
                <a:lnTo>
                  <a:pt x="258051" y="2043188"/>
                </a:lnTo>
                <a:lnTo>
                  <a:pt x="226237" y="2041423"/>
                </a:lnTo>
                <a:close/>
              </a:path>
              <a:path w="4125595" h="3001645">
                <a:moveTo>
                  <a:pt x="228003" y="1991931"/>
                </a:moveTo>
                <a:lnTo>
                  <a:pt x="228003" y="2025523"/>
                </a:lnTo>
                <a:lnTo>
                  <a:pt x="259816" y="2027288"/>
                </a:lnTo>
                <a:lnTo>
                  <a:pt x="259816" y="1993709"/>
                </a:lnTo>
                <a:lnTo>
                  <a:pt x="228003" y="1991931"/>
                </a:lnTo>
                <a:close/>
              </a:path>
              <a:path w="4125595" h="3001645">
                <a:moveTo>
                  <a:pt x="229768" y="1944217"/>
                </a:moveTo>
                <a:lnTo>
                  <a:pt x="228003" y="1976031"/>
                </a:lnTo>
                <a:lnTo>
                  <a:pt x="259816" y="1977796"/>
                </a:lnTo>
                <a:lnTo>
                  <a:pt x="261581" y="1945982"/>
                </a:lnTo>
                <a:lnTo>
                  <a:pt x="229768" y="1944217"/>
                </a:lnTo>
                <a:close/>
              </a:path>
              <a:path w="4125595" h="3001645">
                <a:moveTo>
                  <a:pt x="231533" y="1894725"/>
                </a:moveTo>
                <a:lnTo>
                  <a:pt x="229768" y="1928304"/>
                </a:lnTo>
                <a:lnTo>
                  <a:pt x="261581" y="1930069"/>
                </a:lnTo>
                <a:lnTo>
                  <a:pt x="263347" y="1896490"/>
                </a:lnTo>
                <a:lnTo>
                  <a:pt x="231533" y="1894725"/>
                </a:lnTo>
                <a:close/>
              </a:path>
              <a:path w="4125595" h="3001645">
                <a:moveTo>
                  <a:pt x="231533" y="1846999"/>
                </a:moveTo>
                <a:lnTo>
                  <a:pt x="231533" y="1878825"/>
                </a:lnTo>
                <a:lnTo>
                  <a:pt x="263347" y="1880590"/>
                </a:lnTo>
                <a:lnTo>
                  <a:pt x="263347" y="1848764"/>
                </a:lnTo>
                <a:lnTo>
                  <a:pt x="231533" y="1846999"/>
                </a:lnTo>
                <a:close/>
              </a:path>
              <a:path w="4125595" h="3001645">
                <a:moveTo>
                  <a:pt x="233311" y="1797519"/>
                </a:moveTo>
                <a:lnTo>
                  <a:pt x="233311" y="1831098"/>
                </a:lnTo>
                <a:lnTo>
                  <a:pt x="265125" y="1832864"/>
                </a:lnTo>
                <a:lnTo>
                  <a:pt x="265125" y="1799285"/>
                </a:lnTo>
                <a:lnTo>
                  <a:pt x="233311" y="1797519"/>
                </a:lnTo>
                <a:close/>
              </a:path>
              <a:path w="4125595" h="3001645">
                <a:moveTo>
                  <a:pt x="235076" y="1749793"/>
                </a:moveTo>
                <a:lnTo>
                  <a:pt x="233311" y="1781606"/>
                </a:lnTo>
                <a:lnTo>
                  <a:pt x="265125" y="1783372"/>
                </a:lnTo>
                <a:lnTo>
                  <a:pt x="266890" y="1751558"/>
                </a:lnTo>
                <a:lnTo>
                  <a:pt x="235076" y="1749793"/>
                </a:lnTo>
                <a:close/>
              </a:path>
              <a:path w="4125595" h="3001645">
                <a:moveTo>
                  <a:pt x="236842" y="1700301"/>
                </a:moveTo>
                <a:lnTo>
                  <a:pt x="235076" y="1733892"/>
                </a:lnTo>
                <a:lnTo>
                  <a:pt x="266890" y="1735658"/>
                </a:lnTo>
                <a:lnTo>
                  <a:pt x="268655" y="1702066"/>
                </a:lnTo>
                <a:lnTo>
                  <a:pt x="236842" y="1700301"/>
                </a:lnTo>
                <a:close/>
              </a:path>
              <a:path w="4125595" h="3001645">
                <a:moveTo>
                  <a:pt x="236842" y="1652587"/>
                </a:moveTo>
                <a:lnTo>
                  <a:pt x="236842" y="1684401"/>
                </a:lnTo>
                <a:lnTo>
                  <a:pt x="268655" y="1686166"/>
                </a:lnTo>
                <a:lnTo>
                  <a:pt x="268655" y="1654352"/>
                </a:lnTo>
                <a:lnTo>
                  <a:pt x="236842" y="1652587"/>
                </a:lnTo>
                <a:close/>
              </a:path>
              <a:path w="4125595" h="3001645">
                <a:moveTo>
                  <a:pt x="238607" y="1603095"/>
                </a:moveTo>
                <a:lnTo>
                  <a:pt x="238607" y="1636674"/>
                </a:lnTo>
                <a:lnTo>
                  <a:pt x="270421" y="1638439"/>
                </a:lnTo>
                <a:lnTo>
                  <a:pt x="270421" y="1604860"/>
                </a:lnTo>
                <a:lnTo>
                  <a:pt x="238607" y="1603095"/>
                </a:lnTo>
                <a:close/>
              </a:path>
              <a:path w="4125595" h="3001645">
                <a:moveTo>
                  <a:pt x="240372" y="1555368"/>
                </a:moveTo>
                <a:lnTo>
                  <a:pt x="238607" y="1587182"/>
                </a:lnTo>
                <a:lnTo>
                  <a:pt x="270421" y="1588960"/>
                </a:lnTo>
                <a:lnTo>
                  <a:pt x="272186" y="1557134"/>
                </a:lnTo>
                <a:lnTo>
                  <a:pt x="240372" y="1555368"/>
                </a:lnTo>
                <a:close/>
              </a:path>
              <a:path w="4125595" h="3001645">
                <a:moveTo>
                  <a:pt x="242138" y="1505877"/>
                </a:moveTo>
                <a:lnTo>
                  <a:pt x="240372" y="1539468"/>
                </a:lnTo>
                <a:lnTo>
                  <a:pt x="272186" y="1541233"/>
                </a:lnTo>
                <a:lnTo>
                  <a:pt x="273951" y="1507655"/>
                </a:lnTo>
                <a:lnTo>
                  <a:pt x="242138" y="1505877"/>
                </a:lnTo>
                <a:close/>
              </a:path>
              <a:path w="4125595" h="3001645">
                <a:moveTo>
                  <a:pt x="242138" y="1458163"/>
                </a:moveTo>
                <a:lnTo>
                  <a:pt x="242138" y="1489976"/>
                </a:lnTo>
                <a:lnTo>
                  <a:pt x="273951" y="1491741"/>
                </a:lnTo>
                <a:lnTo>
                  <a:pt x="273951" y="1459928"/>
                </a:lnTo>
                <a:lnTo>
                  <a:pt x="242138" y="1458163"/>
                </a:lnTo>
                <a:close/>
              </a:path>
              <a:path w="4125595" h="3001645">
                <a:moveTo>
                  <a:pt x="243916" y="1408671"/>
                </a:moveTo>
                <a:lnTo>
                  <a:pt x="243916" y="1442250"/>
                </a:lnTo>
                <a:lnTo>
                  <a:pt x="275729" y="1444015"/>
                </a:lnTo>
                <a:lnTo>
                  <a:pt x="275729" y="1410436"/>
                </a:lnTo>
                <a:lnTo>
                  <a:pt x="243916" y="1408671"/>
                </a:lnTo>
                <a:close/>
              </a:path>
              <a:path w="4125595" h="3001645">
                <a:moveTo>
                  <a:pt x="245681" y="1360944"/>
                </a:moveTo>
                <a:lnTo>
                  <a:pt x="243916" y="1392770"/>
                </a:lnTo>
                <a:lnTo>
                  <a:pt x="275729" y="1394536"/>
                </a:lnTo>
                <a:lnTo>
                  <a:pt x="277494" y="1362722"/>
                </a:lnTo>
                <a:lnTo>
                  <a:pt x="245681" y="1360944"/>
                </a:lnTo>
                <a:close/>
              </a:path>
              <a:path w="4125595" h="3001645">
                <a:moveTo>
                  <a:pt x="247446" y="1311465"/>
                </a:moveTo>
                <a:lnTo>
                  <a:pt x="245681" y="1345044"/>
                </a:lnTo>
                <a:lnTo>
                  <a:pt x="277494" y="1346809"/>
                </a:lnTo>
                <a:lnTo>
                  <a:pt x="279260" y="1313230"/>
                </a:lnTo>
                <a:lnTo>
                  <a:pt x="247446" y="1311465"/>
                </a:lnTo>
                <a:close/>
              </a:path>
              <a:path w="4125595" h="3001645">
                <a:moveTo>
                  <a:pt x="247446" y="1263738"/>
                </a:moveTo>
                <a:lnTo>
                  <a:pt x="247446" y="1295552"/>
                </a:lnTo>
                <a:lnTo>
                  <a:pt x="279260" y="1297317"/>
                </a:lnTo>
                <a:lnTo>
                  <a:pt x="279260" y="1265504"/>
                </a:lnTo>
                <a:lnTo>
                  <a:pt x="247446" y="1263738"/>
                </a:lnTo>
                <a:close/>
              </a:path>
              <a:path w="4125595" h="3001645">
                <a:moveTo>
                  <a:pt x="249212" y="1214247"/>
                </a:moveTo>
                <a:lnTo>
                  <a:pt x="249212" y="1247825"/>
                </a:lnTo>
                <a:lnTo>
                  <a:pt x="281025" y="1249603"/>
                </a:lnTo>
                <a:lnTo>
                  <a:pt x="281025" y="1216012"/>
                </a:lnTo>
                <a:lnTo>
                  <a:pt x="249212" y="1214247"/>
                </a:lnTo>
                <a:close/>
              </a:path>
              <a:path w="4125595" h="3001645">
                <a:moveTo>
                  <a:pt x="250977" y="1166533"/>
                </a:moveTo>
                <a:lnTo>
                  <a:pt x="249212" y="1198346"/>
                </a:lnTo>
                <a:lnTo>
                  <a:pt x="281025" y="1200111"/>
                </a:lnTo>
                <a:lnTo>
                  <a:pt x="282790" y="1168298"/>
                </a:lnTo>
                <a:lnTo>
                  <a:pt x="250977" y="1166533"/>
                </a:lnTo>
                <a:close/>
              </a:path>
              <a:path w="4125595" h="3001645">
                <a:moveTo>
                  <a:pt x="252742" y="1117041"/>
                </a:moveTo>
                <a:lnTo>
                  <a:pt x="250977" y="1150619"/>
                </a:lnTo>
                <a:lnTo>
                  <a:pt x="282790" y="1152385"/>
                </a:lnTo>
                <a:lnTo>
                  <a:pt x="284568" y="1118806"/>
                </a:lnTo>
                <a:lnTo>
                  <a:pt x="252742" y="1117041"/>
                </a:lnTo>
                <a:close/>
              </a:path>
              <a:path w="4125595" h="3001645">
                <a:moveTo>
                  <a:pt x="252742" y="1069314"/>
                </a:moveTo>
                <a:lnTo>
                  <a:pt x="252742" y="1101128"/>
                </a:lnTo>
                <a:lnTo>
                  <a:pt x="284568" y="1102893"/>
                </a:lnTo>
                <a:lnTo>
                  <a:pt x="284568" y="1071079"/>
                </a:lnTo>
                <a:lnTo>
                  <a:pt x="252742" y="1069314"/>
                </a:lnTo>
                <a:close/>
              </a:path>
              <a:path w="4125595" h="3001645">
                <a:moveTo>
                  <a:pt x="254520" y="1019822"/>
                </a:moveTo>
                <a:lnTo>
                  <a:pt x="254520" y="1053414"/>
                </a:lnTo>
                <a:lnTo>
                  <a:pt x="286334" y="1055179"/>
                </a:lnTo>
                <a:lnTo>
                  <a:pt x="286334" y="1021600"/>
                </a:lnTo>
                <a:lnTo>
                  <a:pt x="254520" y="1019822"/>
                </a:lnTo>
                <a:close/>
              </a:path>
              <a:path w="4125595" h="3001645">
                <a:moveTo>
                  <a:pt x="256286" y="972108"/>
                </a:moveTo>
                <a:lnTo>
                  <a:pt x="254520" y="1003922"/>
                </a:lnTo>
                <a:lnTo>
                  <a:pt x="286334" y="1005687"/>
                </a:lnTo>
                <a:lnTo>
                  <a:pt x="288099" y="973874"/>
                </a:lnTo>
                <a:lnTo>
                  <a:pt x="256286" y="972108"/>
                </a:lnTo>
                <a:close/>
              </a:path>
              <a:path w="4125595" h="3001645">
                <a:moveTo>
                  <a:pt x="258051" y="922616"/>
                </a:moveTo>
                <a:lnTo>
                  <a:pt x="256286" y="956195"/>
                </a:lnTo>
                <a:lnTo>
                  <a:pt x="288099" y="957973"/>
                </a:lnTo>
                <a:lnTo>
                  <a:pt x="289864" y="924382"/>
                </a:lnTo>
                <a:lnTo>
                  <a:pt x="258051" y="922616"/>
                </a:lnTo>
                <a:close/>
              </a:path>
              <a:path w="4125595" h="3001645">
                <a:moveTo>
                  <a:pt x="258051" y="874890"/>
                </a:moveTo>
                <a:lnTo>
                  <a:pt x="258051" y="906703"/>
                </a:lnTo>
                <a:lnTo>
                  <a:pt x="289864" y="908481"/>
                </a:lnTo>
                <a:lnTo>
                  <a:pt x="289864" y="876668"/>
                </a:lnTo>
                <a:lnTo>
                  <a:pt x="258051" y="874890"/>
                </a:lnTo>
                <a:close/>
              </a:path>
              <a:path w="4125595" h="3001645">
                <a:moveTo>
                  <a:pt x="259816" y="825411"/>
                </a:moveTo>
                <a:lnTo>
                  <a:pt x="259816" y="858989"/>
                </a:lnTo>
                <a:lnTo>
                  <a:pt x="291630" y="860755"/>
                </a:lnTo>
                <a:lnTo>
                  <a:pt x="291630" y="827176"/>
                </a:lnTo>
                <a:lnTo>
                  <a:pt x="259816" y="825411"/>
                </a:lnTo>
                <a:close/>
              </a:path>
              <a:path w="4125595" h="3001645">
                <a:moveTo>
                  <a:pt x="261581" y="777684"/>
                </a:moveTo>
                <a:lnTo>
                  <a:pt x="259816" y="809498"/>
                </a:lnTo>
                <a:lnTo>
                  <a:pt x="291630" y="811263"/>
                </a:lnTo>
                <a:lnTo>
                  <a:pt x="293395" y="779449"/>
                </a:lnTo>
                <a:lnTo>
                  <a:pt x="261581" y="777684"/>
                </a:lnTo>
                <a:close/>
              </a:path>
              <a:path w="4125595" h="3001645">
                <a:moveTo>
                  <a:pt x="263347" y="728192"/>
                </a:moveTo>
                <a:lnTo>
                  <a:pt x="261581" y="761771"/>
                </a:lnTo>
                <a:lnTo>
                  <a:pt x="293395" y="763549"/>
                </a:lnTo>
                <a:lnTo>
                  <a:pt x="295173" y="729957"/>
                </a:lnTo>
                <a:lnTo>
                  <a:pt x="263347" y="728192"/>
                </a:lnTo>
                <a:close/>
              </a:path>
              <a:path w="4125595" h="3001645">
                <a:moveTo>
                  <a:pt x="263347" y="680478"/>
                </a:moveTo>
                <a:lnTo>
                  <a:pt x="263347" y="712292"/>
                </a:lnTo>
                <a:lnTo>
                  <a:pt x="295173" y="714057"/>
                </a:lnTo>
                <a:lnTo>
                  <a:pt x="295173" y="682243"/>
                </a:lnTo>
                <a:lnTo>
                  <a:pt x="263347" y="680478"/>
                </a:lnTo>
                <a:close/>
              </a:path>
              <a:path w="4125595" h="3001645">
                <a:moveTo>
                  <a:pt x="265125" y="632752"/>
                </a:moveTo>
                <a:lnTo>
                  <a:pt x="265125" y="664565"/>
                </a:lnTo>
                <a:lnTo>
                  <a:pt x="296938" y="666330"/>
                </a:lnTo>
                <a:lnTo>
                  <a:pt x="296938" y="634517"/>
                </a:lnTo>
                <a:lnTo>
                  <a:pt x="265125" y="632752"/>
                </a:lnTo>
                <a:close/>
              </a:path>
              <a:path w="4125595" h="3001645">
                <a:moveTo>
                  <a:pt x="266890" y="583260"/>
                </a:moveTo>
                <a:lnTo>
                  <a:pt x="265125" y="615073"/>
                </a:lnTo>
                <a:lnTo>
                  <a:pt x="296938" y="616851"/>
                </a:lnTo>
                <a:lnTo>
                  <a:pt x="298704" y="585038"/>
                </a:lnTo>
                <a:lnTo>
                  <a:pt x="266890" y="583260"/>
                </a:lnTo>
                <a:close/>
              </a:path>
              <a:path w="4125595" h="3001645">
                <a:moveTo>
                  <a:pt x="268655" y="535546"/>
                </a:moveTo>
                <a:lnTo>
                  <a:pt x="266890" y="567359"/>
                </a:lnTo>
                <a:lnTo>
                  <a:pt x="298704" y="569125"/>
                </a:lnTo>
                <a:lnTo>
                  <a:pt x="300469" y="537311"/>
                </a:lnTo>
                <a:lnTo>
                  <a:pt x="268655" y="535546"/>
                </a:lnTo>
                <a:close/>
              </a:path>
              <a:path w="4125595" h="3001645">
                <a:moveTo>
                  <a:pt x="268655" y="486054"/>
                </a:moveTo>
                <a:lnTo>
                  <a:pt x="268655" y="517867"/>
                </a:lnTo>
                <a:lnTo>
                  <a:pt x="300469" y="519633"/>
                </a:lnTo>
                <a:lnTo>
                  <a:pt x="300469" y="487819"/>
                </a:lnTo>
                <a:lnTo>
                  <a:pt x="268655" y="486054"/>
                </a:lnTo>
                <a:close/>
              </a:path>
              <a:path w="4125595" h="3001645">
                <a:moveTo>
                  <a:pt x="270421" y="438327"/>
                </a:moveTo>
                <a:lnTo>
                  <a:pt x="270421" y="470141"/>
                </a:lnTo>
                <a:lnTo>
                  <a:pt x="302234" y="471906"/>
                </a:lnTo>
                <a:lnTo>
                  <a:pt x="302234" y="440093"/>
                </a:lnTo>
                <a:lnTo>
                  <a:pt x="270421" y="438327"/>
                </a:lnTo>
                <a:close/>
              </a:path>
              <a:path w="4125595" h="3001645">
                <a:moveTo>
                  <a:pt x="272186" y="388848"/>
                </a:moveTo>
                <a:lnTo>
                  <a:pt x="270421" y="420662"/>
                </a:lnTo>
                <a:lnTo>
                  <a:pt x="302234" y="422427"/>
                </a:lnTo>
                <a:lnTo>
                  <a:pt x="303999" y="390613"/>
                </a:lnTo>
                <a:lnTo>
                  <a:pt x="272186" y="388848"/>
                </a:lnTo>
                <a:close/>
              </a:path>
              <a:path w="4125595" h="3001645">
                <a:moveTo>
                  <a:pt x="273951" y="341122"/>
                </a:moveTo>
                <a:lnTo>
                  <a:pt x="272186" y="372935"/>
                </a:lnTo>
                <a:lnTo>
                  <a:pt x="303999" y="374700"/>
                </a:lnTo>
                <a:lnTo>
                  <a:pt x="305777" y="342887"/>
                </a:lnTo>
                <a:lnTo>
                  <a:pt x="273951" y="341122"/>
                </a:lnTo>
                <a:close/>
              </a:path>
              <a:path w="4125595" h="3001645">
                <a:moveTo>
                  <a:pt x="273951" y="291630"/>
                </a:moveTo>
                <a:lnTo>
                  <a:pt x="273951" y="323443"/>
                </a:lnTo>
                <a:lnTo>
                  <a:pt x="305777" y="325208"/>
                </a:lnTo>
                <a:lnTo>
                  <a:pt x="305777" y="293395"/>
                </a:lnTo>
                <a:lnTo>
                  <a:pt x="273951" y="291630"/>
                </a:lnTo>
                <a:close/>
              </a:path>
              <a:path w="4125595" h="3001645">
                <a:moveTo>
                  <a:pt x="275729" y="243916"/>
                </a:moveTo>
                <a:lnTo>
                  <a:pt x="275729" y="275716"/>
                </a:lnTo>
                <a:lnTo>
                  <a:pt x="307543" y="277494"/>
                </a:lnTo>
                <a:lnTo>
                  <a:pt x="307543" y="245681"/>
                </a:lnTo>
                <a:lnTo>
                  <a:pt x="275729" y="243916"/>
                </a:lnTo>
                <a:close/>
              </a:path>
              <a:path w="4125595" h="3001645">
                <a:moveTo>
                  <a:pt x="277494" y="194424"/>
                </a:moveTo>
                <a:lnTo>
                  <a:pt x="275729" y="226237"/>
                </a:lnTo>
                <a:lnTo>
                  <a:pt x="307543" y="228003"/>
                </a:lnTo>
                <a:lnTo>
                  <a:pt x="309308" y="196189"/>
                </a:lnTo>
                <a:lnTo>
                  <a:pt x="277494" y="194424"/>
                </a:lnTo>
                <a:close/>
              </a:path>
              <a:path w="4125595" h="3001645">
                <a:moveTo>
                  <a:pt x="279260" y="146697"/>
                </a:moveTo>
                <a:lnTo>
                  <a:pt x="277494" y="178511"/>
                </a:lnTo>
                <a:lnTo>
                  <a:pt x="309308" y="180276"/>
                </a:lnTo>
                <a:lnTo>
                  <a:pt x="311073" y="148462"/>
                </a:lnTo>
                <a:lnTo>
                  <a:pt x="279260" y="146697"/>
                </a:lnTo>
                <a:close/>
              </a:path>
              <a:path w="4125595" h="3001645">
                <a:moveTo>
                  <a:pt x="279260" y="97205"/>
                </a:moveTo>
                <a:lnTo>
                  <a:pt x="279260" y="129019"/>
                </a:lnTo>
                <a:lnTo>
                  <a:pt x="311073" y="130784"/>
                </a:lnTo>
                <a:lnTo>
                  <a:pt x="311073" y="98971"/>
                </a:lnTo>
                <a:lnTo>
                  <a:pt x="279260" y="97205"/>
                </a:lnTo>
                <a:close/>
              </a:path>
              <a:path w="4125595" h="3001645">
                <a:moveTo>
                  <a:pt x="281025" y="49491"/>
                </a:moveTo>
                <a:lnTo>
                  <a:pt x="281025" y="81305"/>
                </a:lnTo>
                <a:lnTo>
                  <a:pt x="312839" y="83070"/>
                </a:lnTo>
                <a:lnTo>
                  <a:pt x="312839" y="51257"/>
                </a:lnTo>
                <a:lnTo>
                  <a:pt x="281025" y="49491"/>
                </a:lnTo>
                <a:close/>
              </a:path>
              <a:path w="4125595" h="3001645">
                <a:moveTo>
                  <a:pt x="282790" y="0"/>
                </a:moveTo>
                <a:lnTo>
                  <a:pt x="281025" y="31813"/>
                </a:lnTo>
                <a:lnTo>
                  <a:pt x="312839" y="33578"/>
                </a:lnTo>
                <a:lnTo>
                  <a:pt x="314604" y="1765"/>
                </a:lnTo>
                <a:lnTo>
                  <a:pt x="28279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57097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306586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54308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03797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51519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501008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548730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598219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45941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95430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743151" y="35008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0" y="31814"/>
                </a:moveTo>
                <a:lnTo>
                  <a:pt x="31814" y="31814"/>
                </a:lnTo>
                <a:lnTo>
                  <a:pt x="3181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92641" y="351674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67" y="0"/>
                </a:lnTo>
              </a:path>
            </a:pathLst>
          </a:custGeom>
          <a:ln w="3181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669129" y="4389880"/>
            <a:ext cx="58419" cy="32384"/>
          </a:xfrm>
          <a:custGeom>
            <a:avLst/>
            <a:gdLst/>
            <a:ahLst/>
            <a:cxnLst/>
            <a:rect l="l" t="t" r="r" b="b"/>
            <a:pathLst>
              <a:path w="58419" h="32385">
                <a:moveTo>
                  <a:pt x="0" y="17674"/>
                </a:moveTo>
                <a:lnTo>
                  <a:pt x="31814" y="17674"/>
                </a:lnTo>
                <a:lnTo>
                  <a:pt x="31814" y="15907"/>
                </a:lnTo>
                <a:lnTo>
                  <a:pt x="15907" y="15907"/>
                </a:lnTo>
                <a:lnTo>
                  <a:pt x="15907" y="31814"/>
                </a:lnTo>
                <a:lnTo>
                  <a:pt x="53024" y="31814"/>
                </a:lnTo>
                <a:lnTo>
                  <a:pt x="58326" y="21209"/>
                </a:lnTo>
                <a:lnTo>
                  <a:pt x="58326" y="17674"/>
                </a:lnTo>
                <a:lnTo>
                  <a:pt x="28279" y="7069"/>
                </a:lnTo>
                <a:lnTo>
                  <a:pt x="28279" y="10604"/>
                </a:lnTo>
                <a:lnTo>
                  <a:pt x="42419" y="15907"/>
                </a:lnTo>
                <a:lnTo>
                  <a:pt x="42419" y="0"/>
                </a:lnTo>
                <a:lnTo>
                  <a:pt x="0" y="0"/>
                </a:lnTo>
                <a:lnTo>
                  <a:pt x="0" y="15907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702711" y="4350996"/>
            <a:ext cx="42545" cy="40640"/>
          </a:xfrm>
          <a:custGeom>
            <a:avLst/>
            <a:gdLst/>
            <a:ahLst/>
            <a:cxnLst/>
            <a:rect l="l" t="t" r="r" b="b"/>
            <a:pathLst>
              <a:path w="42544" h="40639">
                <a:moveTo>
                  <a:pt x="0" y="30047"/>
                </a:moveTo>
                <a:lnTo>
                  <a:pt x="30047" y="40651"/>
                </a:lnTo>
                <a:lnTo>
                  <a:pt x="42419" y="10604"/>
                </a:lnTo>
                <a:lnTo>
                  <a:pt x="12372" y="0"/>
                </a:lnTo>
                <a:lnTo>
                  <a:pt x="0" y="30047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720386" y="430327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0" y="31814"/>
                </a:moveTo>
                <a:lnTo>
                  <a:pt x="30047" y="42419"/>
                </a:lnTo>
                <a:lnTo>
                  <a:pt x="35349" y="28279"/>
                </a:lnTo>
                <a:lnTo>
                  <a:pt x="19442" y="22977"/>
                </a:lnTo>
                <a:lnTo>
                  <a:pt x="31814" y="33581"/>
                </a:lnTo>
                <a:lnTo>
                  <a:pt x="42419" y="19442"/>
                </a:lnTo>
                <a:lnTo>
                  <a:pt x="17674" y="0"/>
                </a:lnTo>
                <a:lnTo>
                  <a:pt x="7069" y="14139"/>
                </a:lnTo>
                <a:lnTo>
                  <a:pt x="5302" y="15907"/>
                </a:lnTo>
                <a:lnTo>
                  <a:pt x="5302" y="17674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746898" y="426439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24744"/>
                </a:moveTo>
                <a:lnTo>
                  <a:pt x="24744" y="44186"/>
                </a:lnTo>
                <a:lnTo>
                  <a:pt x="44186" y="19442"/>
                </a:lnTo>
                <a:lnTo>
                  <a:pt x="19442" y="0"/>
                </a:lnTo>
                <a:lnTo>
                  <a:pt x="0" y="2474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776945" y="4229041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69" h="40639">
                <a:moveTo>
                  <a:pt x="0" y="21209"/>
                </a:moveTo>
                <a:lnTo>
                  <a:pt x="24744" y="40651"/>
                </a:lnTo>
                <a:lnTo>
                  <a:pt x="31814" y="31814"/>
                </a:lnTo>
                <a:lnTo>
                  <a:pt x="35349" y="26512"/>
                </a:lnTo>
                <a:lnTo>
                  <a:pt x="35349" y="24744"/>
                </a:lnTo>
                <a:lnTo>
                  <a:pt x="38884" y="5302"/>
                </a:lnTo>
                <a:lnTo>
                  <a:pt x="7069" y="0"/>
                </a:lnTo>
                <a:lnTo>
                  <a:pt x="3534" y="19442"/>
                </a:lnTo>
                <a:lnTo>
                  <a:pt x="19442" y="21209"/>
                </a:lnTo>
                <a:lnTo>
                  <a:pt x="7069" y="12372"/>
                </a:lnTo>
                <a:lnTo>
                  <a:pt x="0" y="21209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785782" y="418131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794620" y="413182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801690" y="408410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808760" y="403638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17597" y="398866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824667" y="394094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831737" y="389322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840574" y="3843732"/>
            <a:ext cx="37465" cy="39370"/>
          </a:xfrm>
          <a:custGeom>
            <a:avLst/>
            <a:gdLst/>
            <a:ahLst/>
            <a:cxnLst/>
            <a:rect l="l" t="t" r="r" b="b"/>
            <a:pathLst>
              <a:path w="37464" h="39370">
                <a:moveTo>
                  <a:pt x="0" y="33581"/>
                </a:moveTo>
                <a:lnTo>
                  <a:pt x="31814" y="38884"/>
                </a:lnTo>
                <a:lnTo>
                  <a:pt x="37116" y="5302"/>
                </a:lnTo>
                <a:lnTo>
                  <a:pt x="5302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847644" y="379601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856481" y="374828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863551" y="370056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870621" y="365284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879458" y="360512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886528" y="355740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31814"/>
                </a:moveTo>
                <a:lnTo>
                  <a:pt x="31814" y="37116"/>
                </a:lnTo>
                <a:lnTo>
                  <a:pt x="37116" y="5302"/>
                </a:lnTo>
                <a:lnTo>
                  <a:pt x="5302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93598" y="3509679"/>
            <a:ext cx="33655" cy="35560"/>
          </a:xfrm>
          <a:custGeom>
            <a:avLst/>
            <a:gdLst/>
            <a:ahLst/>
            <a:cxnLst/>
            <a:rect l="l" t="t" r="r" b="b"/>
            <a:pathLst>
              <a:path w="33655" h="35560">
                <a:moveTo>
                  <a:pt x="0" y="33581"/>
                </a:moveTo>
                <a:lnTo>
                  <a:pt x="31814" y="35349"/>
                </a:lnTo>
                <a:lnTo>
                  <a:pt x="33581" y="1767"/>
                </a:lnTo>
                <a:lnTo>
                  <a:pt x="1767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95366" y="3461958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4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897133" y="3412468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5" h="35560">
                <a:moveTo>
                  <a:pt x="0" y="33581"/>
                </a:moveTo>
                <a:lnTo>
                  <a:pt x="31814" y="35349"/>
                </a:lnTo>
                <a:lnTo>
                  <a:pt x="31814" y="1767"/>
                </a:lnTo>
                <a:lnTo>
                  <a:pt x="0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897133" y="336474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898901" y="3315258"/>
            <a:ext cx="33655" cy="35560"/>
          </a:xfrm>
          <a:custGeom>
            <a:avLst/>
            <a:gdLst/>
            <a:ahLst/>
            <a:cxnLst/>
            <a:rect l="l" t="t" r="r" b="b"/>
            <a:pathLst>
              <a:path w="33655" h="35560">
                <a:moveTo>
                  <a:pt x="0" y="33581"/>
                </a:moveTo>
                <a:lnTo>
                  <a:pt x="31814" y="35349"/>
                </a:lnTo>
                <a:lnTo>
                  <a:pt x="33581" y="1767"/>
                </a:lnTo>
                <a:lnTo>
                  <a:pt x="1767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900668" y="3267536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4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902436" y="3218047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5" h="35560">
                <a:moveTo>
                  <a:pt x="0" y="33581"/>
                </a:moveTo>
                <a:lnTo>
                  <a:pt x="31814" y="35349"/>
                </a:lnTo>
                <a:lnTo>
                  <a:pt x="31814" y="1767"/>
                </a:lnTo>
                <a:lnTo>
                  <a:pt x="0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902436" y="317032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904203" y="3120836"/>
            <a:ext cx="33655" cy="35560"/>
          </a:xfrm>
          <a:custGeom>
            <a:avLst/>
            <a:gdLst/>
            <a:ahLst/>
            <a:cxnLst/>
            <a:rect l="l" t="t" r="r" b="b"/>
            <a:pathLst>
              <a:path w="33655" h="35560">
                <a:moveTo>
                  <a:pt x="0" y="33581"/>
                </a:moveTo>
                <a:lnTo>
                  <a:pt x="31814" y="35349"/>
                </a:lnTo>
                <a:lnTo>
                  <a:pt x="33581" y="1767"/>
                </a:lnTo>
                <a:lnTo>
                  <a:pt x="1767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905971" y="3073114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907738" y="3023625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5" h="35560">
                <a:moveTo>
                  <a:pt x="0" y="33581"/>
                </a:moveTo>
                <a:lnTo>
                  <a:pt x="31814" y="35349"/>
                </a:lnTo>
                <a:lnTo>
                  <a:pt x="31814" y="1767"/>
                </a:lnTo>
                <a:lnTo>
                  <a:pt x="0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907738" y="297590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909505" y="2926414"/>
            <a:ext cx="33655" cy="35560"/>
          </a:xfrm>
          <a:custGeom>
            <a:avLst/>
            <a:gdLst/>
            <a:ahLst/>
            <a:cxnLst/>
            <a:rect l="l" t="t" r="r" b="b"/>
            <a:pathLst>
              <a:path w="33655" h="35560">
                <a:moveTo>
                  <a:pt x="0" y="33581"/>
                </a:moveTo>
                <a:lnTo>
                  <a:pt x="31814" y="35349"/>
                </a:lnTo>
                <a:lnTo>
                  <a:pt x="33581" y="1767"/>
                </a:lnTo>
                <a:lnTo>
                  <a:pt x="1767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911273" y="2878692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13040" y="2829203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5" h="35560">
                <a:moveTo>
                  <a:pt x="0" y="33581"/>
                </a:moveTo>
                <a:lnTo>
                  <a:pt x="31814" y="35349"/>
                </a:lnTo>
                <a:lnTo>
                  <a:pt x="31814" y="1767"/>
                </a:lnTo>
                <a:lnTo>
                  <a:pt x="0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913040" y="278148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914808" y="2731992"/>
            <a:ext cx="33655" cy="35560"/>
          </a:xfrm>
          <a:custGeom>
            <a:avLst/>
            <a:gdLst/>
            <a:ahLst/>
            <a:cxnLst/>
            <a:rect l="l" t="t" r="r" b="b"/>
            <a:pathLst>
              <a:path w="33655" h="35560">
                <a:moveTo>
                  <a:pt x="0" y="33581"/>
                </a:moveTo>
                <a:lnTo>
                  <a:pt x="31814" y="35349"/>
                </a:lnTo>
                <a:lnTo>
                  <a:pt x="33581" y="1767"/>
                </a:lnTo>
                <a:lnTo>
                  <a:pt x="1767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916575" y="2684270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918343" y="2634781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5" h="35560">
                <a:moveTo>
                  <a:pt x="0" y="33581"/>
                </a:moveTo>
                <a:lnTo>
                  <a:pt x="31814" y="35349"/>
                </a:lnTo>
                <a:lnTo>
                  <a:pt x="31814" y="1767"/>
                </a:lnTo>
                <a:lnTo>
                  <a:pt x="0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918343" y="2587059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920110" y="2537570"/>
            <a:ext cx="33655" cy="35560"/>
          </a:xfrm>
          <a:custGeom>
            <a:avLst/>
            <a:gdLst/>
            <a:ahLst/>
            <a:cxnLst/>
            <a:rect l="l" t="t" r="r" b="b"/>
            <a:pathLst>
              <a:path w="33655" h="35560">
                <a:moveTo>
                  <a:pt x="0" y="33581"/>
                </a:moveTo>
                <a:lnTo>
                  <a:pt x="31814" y="35349"/>
                </a:lnTo>
                <a:lnTo>
                  <a:pt x="33581" y="1767"/>
                </a:lnTo>
                <a:lnTo>
                  <a:pt x="1767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921878" y="2489848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923645" y="2440359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5" h="35560">
                <a:moveTo>
                  <a:pt x="0" y="33581"/>
                </a:moveTo>
                <a:lnTo>
                  <a:pt x="31814" y="35349"/>
                </a:lnTo>
                <a:lnTo>
                  <a:pt x="31814" y="1767"/>
                </a:lnTo>
                <a:lnTo>
                  <a:pt x="0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923645" y="239263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925413" y="2343148"/>
            <a:ext cx="33655" cy="35560"/>
          </a:xfrm>
          <a:custGeom>
            <a:avLst/>
            <a:gdLst/>
            <a:ahLst/>
            <a:cxnLst/>
            <a:rect l="l" t="t" r="r" b="b"/>
            <a:pathLst>
              <a:path w="33655" h="35560">
                <a:moveTo>
                  <a:pt x="0" y="33581"/>
                </a:moveTo>
                <a:lnTo>
                  <a:pt x="31814" y="35349"/>
                </a:lnTo>
                <a:lnTo>
                  <a:pt x="33581" y="1767"/>
                </a:lnTo>
                <a:lnTo>
                  <a:pt x="1767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927180" y="2295426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928948" y="2245937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5" h="35560">
                <a:moveTo>
                  <a:pt x="0" y="33581"/>
                </a:moveTo>
                <a:lnTo>
                  <a:pt x="31814" y="35349"/>
                </a:lnTo>
                <a:lnTo>
                  <a:pt x="31814" y="1767"/>
                </a:lnTo>
                <a:lnTo>
                  <a:pt x="0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928948" y="219821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930715" y="2148726"/>
            <a:ext cx="33655" cy="35560"/>
          </a:xfrm>
          <a:custGeom>
            <a:avLst/>
            <a:gdLst/>
            <a:ahLst/>
            <a:cxnLst/>
            <a:rect l="l" t="t" r="r" b="b"/>
            <a:pathLst>
              <a:path w="33655" h="35560">
                <a:moveTo>
                  <a:pt x="0" y="33581"/>
                </a:moveTo>
                <a:lnTo>
                  <a:pt x="31814" y="35349"/>
                </a:lnTo>
                <a:lnTo>
                  <a:pt x="33581" y="1767"/>
                </a:lnTo>
                <a:lnTo>
                  <a:pt x="1767" y="0"/>
                </a:lnTo>
                <a:lnTo>
                  <a:pt x="0" y="33581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932483" y="2101004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934250" y="2053283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934250" y="200379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936018" y="195607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37785" y="1906583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939552" y="1858861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939552" y="180937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941320" y="176165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943087" y="1712161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944855" y="1664439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944855" y="161495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946622" y="156722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948390" y="1517739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950157" y="1470017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0" y="31814"/>
                </a:moveTo>
                <a:lnTo>
                  <a:pt x="31814" y="33581"/>
                </a:lnTo>
                <a:lnTo>
                  <a:pt x="31814" y="1767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50157" y="142052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1814"/>
                </a:moveTo>
                <a:lnTo>
                  <a:pt x="31814" y="33581"/>
                </a:lnTo>
                <a:lnTo>
                  <a:pt x="33581" y="1767"/>
                </a:lnTo>
                <a:lnTo>
                  <a:pt x="1767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546559" y="3640467"/>
            <a:ext cx="136525" cy="145415"/>
          </a:xfrm>
          <a:custGeom>
            <a:avLst/>
            <a:gdLst/>
            <a:ahLst/>
            <a:cxnLst/>
            <a:rect l="l" t="t" r="r" b="b"/>
            <a:pathLst>
              <a:path w="136525" h="145414">
                <a:moveTo>
                  <a:pt x="30048" y="0"/>
                </a:moveTo>
                <a:lnTo>
                  <a:pt x="0" y="0"/>
                </a:lnTo>
                <a:lnTo>
                  <a:pt x="0" y="144932"/>
                </a:lnTo>
                <a:lnTo>
                  <a:pt x="19443" y="144932"/>
                </a:lnTo>
                <a:lnTo>
                  <a:pt x="19443" y="21208"/>
                </a:lnTo>
                <a:lnTo>
                  <a:pt x="36630" y="21208"/>
                </a:lnTo>
                <a:lnTo>
                  <a:pt x="30048" y="0"/>
                </a:lnTo>
                <a:close/>
              </a:path>
              <a:path w="136525" h="145414">
                <a:moveTo>
                  <a:pt x="36630" y="21208"/>
                </a:moveTo>
                <a:lnTo>
                  <a:pt x="19443" y="21208"/>
                </a:lnTo>
                <a:lnTo>
                  <a:pt x="58331" y="144932"/>
                </a:lnTo>
                <a:lnTo>
                  <a:pt x="79540" y="144932"/>
                </a:lnTo>
                <a:lnTo>
                  <a:pt x="86204" y="123723"/>
                </a:lnTo>
                <a:lnTo>
                  <a:pt x="68935" y="123723"/>
                </a:lnTo>
                <a:lnTo>
                  <a:pt x="67170" y="118427"/>
                </a:lnTo>
                <a:lnTo>
                  <a:pt x="65392" y="111353"/>
                </a:lnTo>
                <a:lnTo>
                  <a:pt x="61861" y="102514"/>
                </a:lnTo>
                <a:lnTo>
                  <a:pt x="36630" y="21208"/>
                </a:lnTo>
                <a:close/>
              </a:path>
              <a:path w="136525" h="145414">
                <a:moveTo>
                  <a:pt x="136093" y="21208"/>
                </a:moveTo>
                <a:lnTo>
                  <a:pt x="118414" y="21208"/>
                </a:lnTo>
                <a:lnTo>
                  <a:pt x="118414" y="144932"/>
                </a:lnTo>
                <a:lnTo>
                  <a:pt x="136093" y="144932"/>
                </a:lnTo>
                <a:lnTo>
                  <a:pt x="136093" y="21208"/>
                </a:lnTo>
                <a:close/>
              </a:path>
              <a:path w="136525" h="145414">
                <a:moveTo>
                  <a:pt x="136093" y="0"/>
                </a:moveTo>
                <a:lnTo>
                  <a:pt x="107810" y="0"/>
                </a:lnTo>
                <a:lnTo>
                  <a:pt x="75996" y="100749"/>
                </a:lnTo>
                <a:lnTo>
                  <a:pt x="72466" y="109588"/>
                </a:lnTo>
                <a:lnTo>
                  <a:pt x="70700" y="118427"/>
                </a:lnTo>
                <a:lnTo>
                  <a:pt x="68935" y="123723"/>
                </a:lnTo>
                <a:lnTo>
                  <a:pt x="86204" y="123723"/>
                </a:lnTo>
                <a:lnTo>
                  <a:pt x="118414" y="21208"/>
                </a:lnTo>
                <a:lnTo>
                  <a:pt x="136093" y="21208"/>
                </a:lnTo>
                <a:lnTo>
                  <a:pt x="1360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46559" y="3640467"/>
            <a:ext cx="136525" cy="145415"/>
          </a:xfrm>
          <a:custGeom>
            <a:avLst/>
            <a:gdLst/>
            <a:ahLst/>
            <a:cxnLst/>
            <a:rect l="l" t="t" r="r" b="b"/>
            <a:pathLst>
              <a:path w="136525" h="145414">
                <a:moveTo>
                  <a:pt x="0" y="144932"/>
                </a:moveTo>
                <a:lnTo>
                  <a:pt x="0" y="0"/>
                </a:lnTo>
                <a:lnTo>
                  <a:pt x="30047" y="0"/>
                </a:lnTo>
                <a:lnTo>
                  <a:pt x="61861" y="102513"/>
                </a:lnTo>
                <a:lnTo>
                  <a:pt x="65396" y="111350"/>
                </a:lnTo>
                <a:lnTo>
                  <a:pt x="67163" y="118420"/>
                </a:lnTo>
                <a:lnTo>
                  <a:pt x="68931" y="123723"/>
                </a:lnTo>
                <a:lnTo>
                  <a:pt x="70698" y="118420"/>
                </a:lnTo>
                <a:lnTo>
                  <a:pt x="72466" y="109583"/>
                </a:lnTo>
                <a:lnTo>
                  <a:pt x="76001" y="100745"/>
                </a:lnTo>
                <a:lnTo>
                  <a:pt x="107815" y="0"/>
                </a:lnTo>
                <a:lnTo>
                  <a:pt x="136095" y="0"/>
                </a:lnTo>
                <a:lnTo>
                  <a:pt x="136095" y="144932"/>
                </a:lnTo>
                <a:lnTo>
                  <a:pt x="118420" y="144932"/>
                </a:lnTo>
                <a:lnTo>
                  <a:pt x="118420" y="21209"/>
                </a:lnTo>
                <a:lnTo>
                  <a:pt x="79536" y="144932"/>
                </a:lnTo>
                <a:lnTo>
                  <a:pt x="58326" y="144932"/>
                </a:lnTo>
                <a:lnTo>
                  <a:pt x="19442" y="21209"/>
                </a:lnTo>
                <a:lnTo>
                  <a:pt x="19442" y="144932"/>
                </a:lnTo>
                <a:lnTo>
                  <a:pt x="0" y="14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12701" y="3640467"/>
            <a:ext cx="138430" cy="145415"/>
          </a:xfrm>
          <a:custGeom>
            <a:avLst/>
            <a:gdLst/>
            <a:ahLst/>
            <a:cxnLst/>
            <a:rect l="l" t="t" r="r" b="b"/>
            <a:pathLst>
              <a:path w="138429" h="145414">
                <a:moveTo>
                  <a:pt x="30048" y="0"/>
                </a:moveTo>
                <a:lnTo>
                  <a:pt x="0" y="0"/>
                </a:lnTo>
                <a:lnTo>
                  <a:pt x="0" y="144932"/>
                </a:lnTo>
                <a:lnTo>
                  <a:pt x="19443" y="144932"/>
                </a:lnTo>
                <a:lnTo>
                  <a:pt x="19443" y="21208"/>
                </a:lnTo>
                <a:lnTo>
                  <a:pt x="36630" y="21208"/>
                </a:lnTo>
                <a:lnTo>
                  <a:pt x="30048" y="0"/>
                </a:lnTo>
                <a:close/>
              </a:path>
              <a:path w="138429" h="145414">
                <a:moveTo>
                  <a:pt x="36630" y="21208"/>
                </a:moveTo>
                <a:lnTo>
                  <a:pt x="19443" y="21208"/>
                </a:lnTo>
                <a:lnTo>
                  <a:pt x="58331" y="144932"/>
                </a:lnTo>
                <a:lnTo>
                  <a:pt x="79540" y="144932"/>
                </a:lnTo>
                <a:lnTo>
                  <a:pt x="86206" y="123723"/>
                </a:lnTo>
                <a:lnTo>
                  <a:pt x="68935" y="123723"/>
                </a:lnTo>
                <a:lnTo>
                  <a:pt x="67170" y="118427"/>
                </a:lnTo>
                <a:lnTo>
                  <a:pt x="65392" y="111353"/>
                </a:lnTo>
                <a:lnTo>
                  <a:pt x="61861" y="102514"/>
                </a:lnTo>
                <a:lnTo>
                  <a:pt x="36630" y="21208"/>
                </a:lnTo>
                <a:close/>
              </a:path>
              <a:path w="138429" h="145414">
                <a:moveTo>
                  <a:pt x="137858" y="21208"/>
                </a:moveTo>
                <a:lnTo>
                  <a:pt x="118427" y="21208"/>
                </a:lnTo>
                <a:lnTo>
                  <a:pt x="118427" y="144932"/>
                </a:lnTo>
                <a:lnTo>
                  <a:pt x="137858" y="144932"/>
                </a:lnTo>
                <a:lnTo>
                  <a:pt x="137858" y="21208"/>
                </a:lnTo>
                <a:close/>
              </a:path>
              <a:path w="138429" h="145414">
                <a:moveTo>
                  <a:pt x="137858" y="0"/>
                </a:moveTo>
                <a:lnTo>
                  <a:pt x="107810" y="0"/>
                </a:lnTo>
                <a:lnTo>
                  <a:pt x="75996" y="100749"/>
                </a:lnTo>
                <a:lnTo>
                  <a:pt x="72466" y="109588"/>
                </a:lnTo>
                <a:lnTo>
                  <a:pt x="70700" y="118427"/>
                </a:lnTo>
                <a:lnTo>
                  <a:pt x="68935" y="123723"/>
                </a:lnTo>
                <a:lnTo>
                  <a:pt x="86206" y="123723"/>
                </a:lnTo>
                <a:lnTo>
                  <a:pt x="118427" y="21208"/>
                </a:lnTo>
                <a:lnTo>
                  <a:pt x="137858" y="21208"/>
                </a:lnTo>
                <a:lnTo>
                  <a:pt x="137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712701" y="3640467"/>
            <a:ext cx="138430" cy="145415"/>
          </a:xfrm>
          <a:custGeom>
            <a:avLst/>
            <a:gdLst/>
            <a:ahLst/>
            <a:cxnLst/>
            <a:rect l="l" t="t" r="r" b="b"/>
            <a:pathLst>
              <a:path w="138429" h="145414">
                <a:moveTo>
                  <a:pt x="0" y="144932"/>
                </a:moveTo>
                <a:lnTo>
                  <a:pt x="0" y="0"/>
                </a:lnTo>
                <a:lnTo>
                  <a:pt x="30047" y="0"/>
                </a:lnTo>
                <a:lnTo>
                  <a:pt x="61861" y="102513"/>
                </a:lnTo>
                <a:lnTo>
                  <a:pt x="65396" y="111350"/>
                </a:lnTo>
                <a:lnTo>
                  <a:pt x="67163" y="118420"/>
                </a:lnTo>
                <a:lnTo>
                  <a:pt x="68931" y="123723"/>
                </a:lnTo>
                <a:lnTo>
                  <a:pt x="70698" y="118420"/>
                </a:lnTo>
                <a:lnTo>
                  <a:pt x="72466" y="109583"/>
                </a:lnTo>
                <a:lnTo>
                  <a:pt x="76001" y="100745"/>
                </a:lnTo>
                <a:lnTo>
                  <a:pt x="107815" y="0"/>
                </a:lnTo>
                <a:lnTo>
                  <a:pt x="137862" y="0"/>
                </a:lnTo>
                <a:lnTo>
                  <a:pt x="137862" y="144932"/>
                </a:lnTo>
                <a:lnTo>
                  <a:pt x="118420" y="144932"/>
                </a:lnTo>
                <a:lnTo>
                  <a:pt x="118420" y="21209"/>
                </a:lnTo>
                <a:lnTo>
                  <a:pt x="79536" y="144932"/>
                </a:lnTo>
                <a:lnTo>
                  <a:pt x="58326" y="144932"/>
                </a:lnTo>
                <a:lnTo>
                  <a:pt x="19442" y="21209"/>
                </a:lnTo>
                <a:lnTo>
                  <a:pt x="19442" y="144932"/>
                </a:lnTo>
                <a:lnTo>
                  <a:pt x="0" y="14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875311" y="3638702"/>
            <a:ext cx="114935" cy="150495"/>
          </a:xfrm>
          <a:custGeom>
            <a:avLst/>
            <a:gdLst/>
            <a:ahLst/>
            <a:cxnLst/>
            <a:rect l="l" t="t" r="r" b="b"/>
            <a:pathLst>
              <a:path w="114935" h="150495">
                <a:moveTo>
                  <a:pt x="19443" y="97205"/>
                </a:moveTo>
                <a:lnTo>
                  <a:pt x="0" y="97205"/>
                </a:lnTo>
                <a:lnTo>
                  <a:pt x="1765" y="106044"/>
                </a:lnTo>
                <a:lnTo>
                  <a:pt x="3530" y="116649"/>
                </a:lnTo>
                <a:lnTo>
                  <a:pt x="44183" y="148462"/>
                </a:lnTo>
                <a:lnTo>
                  <a:pt x="61861" y="150241"/>
                </a:lnTo>
                <a:lnTo>
                  <a:pt x="79540" y="146697"/>
                </a:lnTo>
                <a:lnTo>
                  <a:pt x="88366" y="143167"/>
                </a:lnTo>
                <a:lnTo>
                  <a:pt x="95440" y="139636"/>
                </a:lnTo>
                <a:lnTo>
                  <a:pt x="102514" y="134327"/>
                </a:lnTo>
                <a:lnTo>
                  <a:pt x="103835" y="132562"/>
                </a:lnTo>
                <a:lnTo>
                  <a:pt x="60096" y="132562"/>
                </a:lnTo>
                <a:lnTo>
                  <a:pt x="49491" y="130797"/>
                </a:lnTo>
                <a:lnTo>
                  <a:pt x="38887" y="127254"/>
                </a:lnTo>
                <a:lnTo>
                  <a:pt x="28282" y="120192"/>
                </a:lnTo>
                <a:lnTo>
                  <a:pt x="24739" y="116649"/>
                </a:lnTo>
                <a:lnTo>
                  <a:pt x="22974" y="109588"/>
                </a:lnTo>
                <a:lnTo>
                  <a:pt x="21209" y="104279"/>
                </a:lnTo>
                <a:lnTo>
                  <a:pt x="19443" y="97205"/>
                </a:lnTo>
                <a:close/>
              </a:path>
              <a:path w="114935" h="150495">
                <a:moveTo>
                  <a:pt x="67157" y="0"/>
                </a:moveTo>
                <a:lnTo>
                  <a:pt x="47713" y="0"/>
                </a:lnTo>
                <a:lnTo>
                  <a:pt x="38887" y="1765"/>
                </a:lnTo>
                <a:lnTo>
                  <a:pt x="7073" y="31813"/>
                </a:lnTo>
                <a:lnTo>
                  <a:pt x="7073" y="49491"/>
                </a:lnTo>
                <a:lnTo>
                  <a:pt x="42418" y="77774"/>
                </a:lnTo>
                <a:lnTo>
                  <a:pt x="54787" y="79540"/>
                </a:lnTo>
                <a:lnTo>
                  <a:pt x="63626" y="83070"/>
                </a:lnTo>
                <a:lnTo>
                  <a:pt x="70700" y="84836"/>
                </a:lnTo>
                <a:lnTo>
                  <a:pt x="75996" y="86601"/>
                </a:lnTo>
                <a:lnTo>
                  <a:pt x="79540" y="86601"/>
                </a:lnTo>
                <a:lnTo>
                  <a:pt x="86601" y="91909"/>
                </a:lnTo>
                <a:lnTo>
                  <a:pt x="91909" y="95440"/>
                </a:lnTo>
                <a:lnTo>
                  <a:pt x="93675" y="100749"/>
                </a:lnTo>
                <a:lnTo>
                  <a:pt x="95440" y="107823"/>
                </a:lnTo>
                <a:lnTo>
                  <a:pt x="93675" y="113118"/>
                </a:lnTo>
                <a:lnTo>
                  <a:pt x="91909" y="120192"/>
                </a:lnTo>
                <a:lnTo>
                  <a:pt x="86601" y="125488"/>
                </a:lnTo>
                <a:lnTo>
                  <a:pt x="79540" y="129031"/>
                </a:lnTo>
                <a:lnTo>
                  <a:pt x="70700" y="130797"/>
                </a:lnTo>
                <a:lnTo>
                  <a:pt x="60096" y="132562"/>
                </a:lnTo>
                <a:lnTo>
                  <a:pt x="103835" y="132562"/>
                </a:lnTo>
                <a:lnTo>
                  <a:pt x="107810" y="127254"/>
                </a:lnTo>
                <a:lnTo>
                  <a:pt x="111353" y="120192"/>
                </a:lnTo>
                <a:lnTo>
                  <a:pt x="114884" y="106044"/>
                </a:lnTo>
                <a:lnTo>
                  <a:pt x="111353" y="91909"/>
                </a:lnTo>
                <a:lnTo>
                  <a:pt x="77762" y="67170"/>
                </a:lnTo>
                <a:lnTo>
                  <a:pt x="58318" y="61861"/>
                </a:lnTo>
                <a:lnTo>
                  <a:pt x="47713" y="58331"/>
                </a:lnTo>
                <a:lnTo>
                  <a:pt x="40652" y="56565"/>
                </a:lnTo>
                <a:lnTo>
                  <a:pt x="35344" y="53022"/>
                </a:lnTo>
                <a:lnTo>
                  <a:pt x="30048" y="51257"/>
                </a:lnTo>
                <a:lnTo>
                  <a:pt x="28282" y="47726"/>
                </a:lnTo>
                <a:lnTo>
                  <a:pt x="26504" y="42418"/>
                </a:lnTo>
                <a:lnTo>
                  <a:pt x="24739" y="38887"/>
                </a:lnTo>
                <a:lnTo>
                  <a:pt x="56553" y="15913"/>
                </a:lnTo>
                <a:lnTo>
                  <a:pt x="98540" y="15913"/>
                </a:lnTo>
                <a:lnTo>
                  <a:pt x="97205" y="14135"/>
                </a:lnTo>
                <a:lnTo>
                  <a:pt x="91909" y="8839"/>
                </a:lnTo>
                <a:lnTo>
                  <a:pt x="84836" y="5308"/>
                </a:lnTo>
                <a:lnTo>
                  <a:pt x="75996" y="1765"/>
                </a:lnTo>
                <a:lnTo>
                  <a:pt x="67157" y="0"/>
                </a:lnTo>
                <a:close/>
              </a:path>
              <a:path w="114935" h="150495">
                <a:moveTo>
                  <a:pt x="98540" y="15913"/>
                </a:moveTo>
                <a:lnTo>
                  <a:pt x="56553" y="15913"/>
                </a:lnTo>
                <a:lnTo>
                  <a:pt x="67157" y="17678"/>
                </a:lnTo>
                <a:lnTo>
                  <a:pt x="74231" y="19443"/>
                </a:lnTo>
                <a:lnTo>
                  <a:pt x="81305" y="22974"/>
                </a:lnTo>
                <a:lnTo>
                  <a:pt x="86601" y="28282"/>
                </a:lnTo>
                <a:lnTo>
                  <a:pt x="88366" y="35356"/>
                </a:lnTo>
                <a:lnTo>
                  <a:pt x="90131" y="44183"/>
                </a:lnTo>
                <a:lnTo>
                  <a:pt x="109575" y="44183"/>
                </a:lnTo>
                <a:lnTo>
                  <a:pt x="109575" y="35356"/>
                </a:lnTo>
                <a:lnTo>
                  <a:pt x="102514" y="21208"/>
                </a:lnTo>
                <a:lnTo>
                  <a:pt x="98540" y="15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875311" y="3638697"/>
            <a:ext cx="114935" cy="150495"/>
          </a:xfrm>
          <a:custGeom>
            <a:avLst/>
            <a:gdLst/>
            <a:ahLst/>
            <a:cxnLst/>
            <a:rect l="l" t="t" r="r" b="b"/>
            <a:pathLst>
              <a:path w="114935" h="150495">
                <a:moveTo>
                  <a:pt x="0" y="97210"/>
                </a:moveTo>
                <a:lnTo>
                  <a:pt x="19442" y="97210"/>
                </a:lnTo>
                <a:lnTo>
                  <a:pt x="21209" y="104280"/>
                </a:lnTo>
                <a:lnTo>
                  <a:pt x="22977" y="109583"/>
                </a:lnTo>
                <a:lnTo>
                  <a:pt x="24744" y="116653"/>
                </a:lnTo>
                <a:lnTo>
                  <a:pt x="28279" y="120188"/>
                </a:lnTo>
                <a:lnTo>
                  <a:pt x="33581" y="123723"/>
                </a:lnTo>
                <a:lnTo>
                  <a:pt x="38884" y="127257"/>
                </a:lnTo>
                <a:lnTo>
                  <a:pt x="49489" y="130792"/>
                </a:lnTo>
                <a:lnTo>
                  <a:pt x="60094" y="132560"/>
                </a:lnTo>
                <a:lnTo>
                  <a:pt x="70698" y="130792"/>
                </a:lnTo>
                <a:lnTo>
                  <a:pt x="79536" y="129025"/>
                </a:lnTo>
                <a:lnTo>
                  <a:pt x="86606" y="125490"/>
                </a:lnTo>
                <a:lnTo>
                  <a:pt x="91908" y="120188"/>
                </a:lnTo>
                <a:lnTo>
                  <a:pt x="93676" y="113118"/>
                </a:lnTo>
                <a:lnTo>
                  <a:pt x="95443" y="107815"/>
                </a:lnTo>
                <a:lnTo>
                  <a:pt x="93676" y="100745"/>
                </a:lnTo>
                <a:lnTo>
                  <a:pt x="91908" y="95443"/>
                </a:lnTo>
                <a:lnTo>
                  <a:pt x="86606" y="91908"/>
                </a:lnTo>
                <a:lnTo>
                  <a:pt x="79536" y="86606"/>
                </a:lnTo>
                <a:lnTo>
                  <a:pt x="76001" y="86606"/>
                </a:lnTo>
                <a:lnTo>
                  <a:pt x="70698" y="84838"/>
                </a:lnTo>
                <a:lnTo>
                  <a:pt x="63628" y="83071"/>
                </a:lnTo>
                <a:lnTo>
                  <a:pt x="54791" y="79536"/>
                </a:lnTo>
                <a:lnTo>
                  <a:pt x="42419" y="77768"/>
                </a:lnTo>
                <a:lnTo>
                  <a:pt x="33581" y="74233"/>
                </a:lnTo>
                <a:lnTo>
                  <a:pt x="26512" y="70698"/>
                </a:lnTo>
                <a:lnTo>
                  <a:pt x="21209" y="67163"/>
                </a:lnTo>
                <a:lnTo>
                  <a:pt x="15907" y="63628"/>
                </a:lnTo>
                <a:lnTo>
                  <a:pt x="12372" y="58326"/>
                </a:lnTo>
                <a:lnTo>
                  <a:pt x="7069" y="49489"/>
                </a:lnTo>
                <a:lnTo>
                  <a:pt x="7069" y="38884"/>
                </a:lnTo>
                <a:lnTo>
                  <a:pt x="7069" y="31814"/>
                </a:lnTo>
                <a:lnTo>
                  <a:pt x="38884" y="1767"/>
                </a:lnTo>
                <a:lnTo>
                  <a:pt x="47721" y="0"/>
                </a:lnTo>
                <a:lnTo>
                  <a:pt x="56559" y="0"/>
                </a:lnTo>
                <a:lnTo>
                  <a:pt x="67163" y="0"/>
                </a:lnTo>
                <a:lnTo>
                  <a:pt x="102513" y="21209"/>
                </a:lnTo>
                <a:lnTo>
                  <a:pt x="106048" y="28279"/>
                </a:lnTo>
                <a:lnTo>
                  <a:pt x="109583" y="35349"/>
                </a:lnTo>
                <a:lnTo>
                  <a:pt x="109583" y="44186"/>
                </a:lnTo>
                <a:lnTo>
                  <a:pt x="90141" y="44186"/>
                </a:lnTo>
                <a:lnTo>
                  <a:pt x="88373" y="35349"/>
                </a:lnTo>
                <a:lnTo>
                  <a:pt x="86606" y="28279"/>
                </a:lnTo>
                <a:lnTo>
                  <a:pt x="81303" y="22977"/>
                </a:lnTo>
                <a:lnTo>
                  <a:pt x="74233" y="19442"/>
                </a:lnTo>
                <a:lnTo>
                  <a:pt x="67163" y="17674"/>
                </a:lnTo>
                <a:lnTo>
                  <a:pt x="56559" y="15907"/>
                </a:lnTo>
                <a:lnTo>
                  <a:pt x="47721" y="17674"/>
                </a:lnTo>
                <a:lnTo>
                  <a:pt x="38884" y="19442"/>
                </a:lnTo>
                <a:lnTo>
                  <a:pt x="33581" y="22977"/>
                </a:lnTo>
                <a:lnTo>
                  <a:pt x="28279" y="28279"/>
                </a:lnTo>
                <a:lnTo>
                  <a:pt x="26512" y="31814"/>
                </a:lnTo>
                <a:lnTo>
                  <a:pt x="24744" y="38884"/>
                </a:lnTo>
                <a:lnTo>
                  <a:pt x="26512" y="42419"/>
                </a:lnTo>
                <a:lnTo>
                  <a:pt x="28279" y="47721"/>
                </a:lnTo>
                <a:lnTo>
                  <a:pt x="30047" y="51256"/>
                </a:lnTo>
                <a:lnTo>
                  <a:pt x="35349" y="53024"/>
                </a:lnTo>
                <a:lnTo>
                  <a:pt x="40651" y="56559"/>
                </a:lnTo>
                <a:lnTo>
                  <a:pt x="47721" y="58326"/>
                </a:lnTo>
                <a:lnTo>
                  <a:pt x="58326" y="61861"/>
                </a:lnTo>
                <a:lnTo>
                  <a:pt x="77768" y="67163"/>
                </a:lnTo>
                <a:lnTo>
                  <a:pt x="90141" y="70698"/>
                </a:lnTo>
                <a:lnTo>
                  <a:pt x="97210" y="74233"/>
                </a:lnTo>
                <a:lnTo>
                  <a:pt x="102513" y="79536"/>
                </a:lnTo>
                <a:lnTo>
                  <a:pt x="107815" y="84838"/>
                </a:lnTo>
                <a:lnTo>
                  <a:pt x="111350" y="91908"/>
                </a:lnTo>
                <a:lnTo>
                  <a:pt x="113118" y="98978"/>
                </a:lnTo>
                <a:lnTo>
                  <a:pt x="114885" y="106048"/>
                </a:lnTo>
                <a:lnTo>
                  <a:pt x="113118" y="113118"/>
                </a:lnTo>
                <a:lnTo>
                  <a:pt x="111350" y="120188"/>
                </a:lnTo>
                <a:lnTo>
                  <a:pt x="107815" y="127257"/>
                </a:lnTo>
                <a:lnTo>
                  <a:pt x="70698" y="148467"/>
                </a:lnTo>
                <a:lnTo>
                  <a:pt x="61861" y="150235"/>
                </a:lnTo>
                <a:lnTo>
                  <a:pt x="44186" y="148467"/>
                </a:lnTo>
                <a:lnTo>
                  <a:pt x="28279" y="143165"/>
                </a:lnTo>
                <a:lnTo>
                  <a:pt x="21209" y="137862"/>
                </a:lnTo>
                <a:lnTo>
                  <a:pt x="14139" y="132560"/>
                </a:lnTo>
                <a:lnTo>
                  <a:pt x="8837" y="125490"/>
                </a:lnTo>
                <a:lnTo>
                  <a:pt x="3534" y="116653"/>
                </a:lnTo>
                <a:lnTo>
                  <a:pt x="1767" y="106048"/>
                </a:lnTo>
                <a:lnTo>
                  <a:pt x="0" y="972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016701" y="3640467"/>
            <a:ext cx="107950" cy="145415"/>
          </a:xfrm>
          <a:custGeom>
            <a:avLst/>
            <a:gdLst/>
            <a:ahLst/>
            <a:cxnLst/>
            <a:rect l="l" t="t" r="r" b="b"/>
            <a:pathLst>
              <a:path w="107950" h="145414">
                <a:moveTo>
                  <a:pt x="63639" y="0"/>
                </a:moveTo>
                <a:lnTo>
                  <a:pt x="0" y="0"/>
                </a:lnTo>
                <a:lnTo>
                  <a:pt x="0" y="144932"/>
                </a:lnTo>
                <a:lnTo>
                  <a:pt x="67170" y="144932"/>
                </a:lnTo>
                <a:lnTo>
                  <a:pt x="77774" y="143167"/>
                </a:lnTo>
                <a:lnTo>
                  <a:pt x="86614" y="139636"/>
                </a:lnTo>
                <a:lnTo>
                  <a:pt x="93675" y="136093"/>
                </a:lnTo>
                <a:lnTo>
                  <a:pt x="98983" y="130797"/>
                </a:lnTo>
                <a:lnTo>
                  <a:pt x="100043" y="129031"/>
                </a:lnTo>
                <a:lnTo>
                  <a:pt x="19443" y="129031"/>
                </a:lnTo>
                <a:lnTo>
                  <a:pt x="19443" y="77774"/>
                </a:lnTo>
                <a:lnTo>
                  <a:pt x="97226" y="77774"/>
                </a:lnTo>
                <a:lnTo>
                  <a:pt x="95453" y="75996"/>
                </a:lnTo>
                <a:lnTo>
                  <a:pt x="88379" y="70700"/>
                </a:lnTo>
                <a:lnTo>
                  <a:pt x="81305" y="67170"/>
                </a:lnTo>
                <a:lnTo>
                  <a:pt x="89263" y="61861"/>
                </a:lnTo>
                <a:lnTo>
                  <a:pt x="19443" y="61861"/>
                </a:lnTo>
                <a:lnTo>
                  <a:pt x="19443" y="17678"/>
                </a:lnTo>
                <a:lnTo>
                  <a:pt x="95453" y="17678"/>
                </a:lnTo>
                <a:lnTo>
                  <a:pt x="91909" y="12369"/>
                </a:lnTo>
                <a:lnTo>
                  <a:pt x="86614" y="7073"/>
                </a:lnTo>
                <a:lnTo>
                  <a:pt x="79540" y="3543"/>
                </a:lnTo>
                <a:lnTo>
                  <a:pt x="72466" y="1765"/>
                </a:lnTo>
                <a:lnTo>
                  <a:pt x="63639" y="0"/>
                </a:lnTo>
                <a:close/>
              </a:path>
              <a:path w="107950" h="145414">
                <a:moveTo>
                  <a:pt x="97226" y="77774"/>
                </a:moveTo>
                <a:lnTo>
                  <a:pt x="60096" y="77774"/>
                </a:lnTo>
                <a:lnTo>
                  <a:pt x="67170" y="79540"/>
                </a:lnTo>
                <a:lnTo>
                  <a:pt x="72466" y="81305"/>
                </a:lnTo>
                <a:lnTo>
                  <a:pt x="79540" y="83070"/>
                </a:lnTo>
                <a:lnTo>
                  <a:pt x="84848" y="88379"/>
                </a:lnTo>
                <a:lnTo>
                  <a:pt x="88379" y="95440"/>
                </a:lnTo>
                <a:lnTo>
                  <a:pt x="88379" y="109588"/>
                </a:lnTo>
                <a:lnTo>
                  <a:pt x="67170" y="127253"/>
                </a:lnTo>
                <a:lnTo>
                  <a:pt x="61874" y="129031"/>
                </a:lnTo>
                <a:lnTo>
                  <a:pt x="100043" y="129031"/>
                </a:lnTo>
                <a:lnTo>
                  <a:pt x="104292" y="121958"/>
                </a:lnTo>
                <a:lnTo>
                  <a:pt x="106057" y="113118"/>
                </a:lnTo>
                <a:lnTo>
                  <a:pt x="107823" y="102514"/>
                </a:lnTo>
                <a:lnTo>
                  <a:pt x="107823" y="95440"/>
                </a:lnTo>
                <a:lnTo>
                  <a:pt x="104292" y="86601"/>
                </a:lnTo>
                <a:lnTo>
                  <a:pt x="100749" y="81305"/>
                </a:lnTo>
                <a:lnTo>
                  <a:pt x="97226" y="77774"/>
                </a:lnTo>
                <a:close/>
              </a:path>
              <a:path w="107950" h="145414">
                <a:moveTo>
                  <a:pt x="95453" y="17678"/>
                </a:moveTo>
                <a:lnTo>
                  <a:pt x="63639" y="17678"/>
                </a:lnTo>
                <a:lnTo>
                  <a:pt x="74244" y="21208"/>
                </a:lnTo>
                <a:lnTo>
                  <a:pt x="79540" y="26517"/>
                </a:lnTo>
                <a:lnTo>
                  <a:pt x="81305" y="31813"/>
                </a:lnTo>
                <a:lnTo>
                  <a:pt x="83070" y="38887"/>
                </a:lnTo>
                <a:lnTo>
                  <a:pt x="79540" y="53022"/>
                </a:lnTo>
                <a:lnTo>
                  <a:pt x="74244" y="56565"/>
                </a:lnTo>
                <a:lnTo>
                  <a:pt x="67170" y="60096"/>
                </a:lnTo>
                <a:lnTo>
                  <a:pt x="58331" y="60096"/>
                </a:lnTo>
                <a:lnTo>
                  <a:pt x="49491" y="61861"/>
                </a:lnTo>
                <a:lnTo>
                  <a:pt x="89263" y="61861"/>
                </a:lnTo>
                <a:lnTo>
                  <a:pt x="91909" y="60096"/>
                </a:lnTo>
                <a:lnTo>
                  <a:pt x="97218" y="54787"/>
                </a:lnTo>
                <a:lnTo>
                  <a:pt x="100749" y="45961"/>
                </a:lnTo>
                <a:lnTo>
                  <a:pt x="100749" y="26517"/>
                </a:lnTo>
                <a:lnTo>
                  <a:pt x="95453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016701" y="3640467"/>
            <a:ext cx="107950" cy="145415"/>
          </a:xfrm>
          <a:custGeom>
            <a:avLst/>
            <a:gdLst/>
            <a:ahLst/>
            <a:cxnLst/>
            <a:rect l="l" t="t" r="r" b="b"/>
            <a:pathLst>
              <a:path w="107950" h="145414">
                <a:moveTo>
                  <a:pt x="0" y="144932"/>
                </a:moveTo>
                <a:lnTo>
                  <a:pt x="0" y="0"/>
                </a:lnTo>
                <a:lnTo>
                  <a:pt x="53024" y="0"/>
                </a:lnTo>
                <a:lnTo>
                  <a:pt x="63628" y="0"/>
                </a:lnTo>
                <a:lnTo>
                  <a:pt x="100745" y="26512"/>
                </a:lnTo>
                <a:lnTo>
                  <a:pt x="100745" y="37116"/>
                </a:lnTo>
                <a:lnTo>
                  <a:pt x="100745" y="45954"/>
                </a:lnTo>
                <a:lnTo>
                  <a:pt x="97210" y="54791"/>
                </a:lnTo>
                <a:lnTo>
                  <a:pt x="91908" y="60094"/>
                </a:lnTo>
                <a:lnTo>
                  <a:pt x="86606" y="63628"/>
                </a:lnTo>
                <a:lnTo>
                  <a:pt x="81303" y="67163"/>
                </a:lnTo>
                <a:lnTo>
                  <a:pt x="107815" y="95443"/>
                </a:lnTo>
                <a:lnTo>
                  <a:pt x="107815" y="102513"/>
                </a:lnTo>
                <a:lnTo>
                  <a:pt x="86606" y="139630"/>
                </a:lnTo>
                <a:lnTo>
                  <a:pt x="67163" y="144932"/>
                </a:lnTo>
                <a:lnTo>
                  <a:pt x="54791" y="144932"/>
                </a:lnTo>
                <a:lnTo>
                  <a:pt x="0" y="14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036143" y="3658142"/>
            <a:ext cx="64135" cy="44450"/>
          </a:xfrm>
          <a:custGeom>
            <a:avLst/>
            <a:gdLst/>
            <a:ahLst/>
            <a:cxnLst/>
            <a:rect l="l" t="t" r="r" b="b"/>
            <a:pathLst>
              <a:path w="64135" h="44450">
                <a:moveTo>
                  <a:pt x="0" y="44186"/>
                </a:moveTo>
                <a:lnTo>
                  <a:pt x="30047" y="44186"/>
                </a:lnTo>
                <a:lnTo>
                  <a:pt x="38884" y="42419"/>
                </a:lnTo>
                <a:lnTo>
                  <a:pt x="44186" y="42419"/>
                </a:lnTo>
                <a:lnTo>
                  <a:pt x="47721" y="42419"/>
                </a:lnTo>
                <a:lnTo>
                  <a:pt x="54791" y="38884"/>
                </a:lnTo>
                <a:lnTo>
                  <a:pt x="60094" y="35349"/>
                </a:lnTo>
                <a:lnTo>
                  <a:pt x="61861" y="28279"/>
                </a:lnTo>
                <a:lnTo>
                  <a:pt x="63628" y="21209"/>
                </a:lnTo>
                <a:lnTo>
                  <a:pt x="61861" y="14139"/>
                </a:lnTo>
                <a:lnTo>
                  <a:pt x="60094" y="8837"/>
                </a:lnTo>
                <a:lnTo>
                  <a:pt x="54791" y="3534"/>
                </a:lnTo>
                <a:lnTo>
                  <a:pt x="49489" y="1767"/>
                </a:lnTo>
                <a:lnTo>
                  <a:pt x="44186" y="0"/>
                </a:lnTo>
                <a:lnTo>
                  <a:pt x="37116" y="0"/>
                </a:lnTo>
                <a:lnTo>
                  <a:pt x="28279" y="0"/>
                </a:lnTo>
                <a:lnTo>
                  <a:pt x="0" y="0"/>
                </a:lnTo>
                <a:lnTo>
                  <a:pt x="0" y="441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036143" y="3718236"/>
            <a:ext cx="69215" cy="51435"/>
          </a:xfrm>
          <a:custGeom>
            <a:avLst/>
            <a:gdLst/>
            <a:ahLst/>
            <a:cxnLst/>
            <a:rect l="l" t="t" r="r" b="b"/>
            <a:pathLst>
              <a:path w="69214" h="51435">
                <a:moveTo>
                  <a:pt x="0" y="51256"/>
                </a:moveTo>
                <a:lnTo>
                  <a:pt x="35349" y="51256"/>
                </a:lnTo>
                <a:lnTo>
                  <a:pt x="42419" y="51256"/>
                </a:lnTo>
                <a:lnTo>
                  <a:pt x="47721" y="49489"/>
                </a:lnTo>
                <a:lnTo>
                  <a:pt x="68931" y="31814"/>
                </a:lnTo>
                <a:lnTo>
                  <a:pt x="68931" y="24744"/>
                </a:lnTo>
                <a:lnTo>
                  <a:pt x="68931" y="17674"/>
                </a:lnTo>
                <a:lnTo>
                  <a:pt x="65396" y="10604"/>
                </a:lnTo>
                <a:lnTo>
                  <a:pt x="60094" y="5302"/>
                </a:lnTo>
                <a:lnTo>
                  <a:pt x="53024" y="3534"/>
                </a:lnTo>
                <a:lnTo>
                  <a:pt x="47721" y="1767"/>
                </a:lnTo>
                <a:lnTo>
                  <a:pt x="40651" y="0"/>
                </a:lnTo>
                <a:lnTo>
                  <a:pt x="31814" y="0"/>
                </a:lnTo>
                <a:lnTo>
                  <a:pt x="0" y="0"/>
                </a:lnTo>
                <a:lnTo>
                  <a:pt x="0" y="5125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669120" y="1431137"/>
            <a:ext cx="4125595" cy="2973070"/>
          </a:xfrm>
          <a:custGeom>
            <a:avLst/>
            <a:gdLst/>
            <a:ahLst/>
            <a:cxnLst/>
            <a:rect l="l" t="t" r="r" b="b"/>
            <a:pathLst>
              <a:path w="4125595" h="2973070">
                <a:moveTo>
                  <a:pt x="31813" y="2956966"/>
                </a:moveTo>
                <a:lnTo>
                  <a:pt x="0" y="2956966"/>
                </a:lnTo>
                <a:lnTo>
                  <a:pt x="0" y="2972879"/>
                </a:lnTo>
                <a:lnTo>
                  <a:pt x="31813" y="2972879"/>
                </a:lnTo>
                <a:lnTo>
                  <a:pt x="31813" y="2956966"/>
                </a:lnTo>
                <a:close/>
              </a:path>
              <a:path w="4125595" h="2973070">
                <a:moveTo>
                  <a:pt x="31813" y="2916313"/>
                </a:moveTo>
                <a:lnTo>
                  <a:pt x="0" y="2916313"/>
                </a:lnTo>
                <a:lnTo>
                  <a:pt x="0" y="2932226"/>
                </a:lnTo>
                <a:lnTo>
                  <a:pt x="31813" y="2932226"/>
                </a:lnTo>
                <a:lnTo>
                  <a:pt x="31813" y="2916313"/>
                </a:lnTo>
                <a:close/>
              </a:path>
              <a:path w="4125595" h="2973070">
                <a:moveTo>
                  <a:pt x="33578" y="2875661"/>
                </a:moveTo>
                <a:lnTo>
                  <a:pt x="1765" y="2875661"/>
                </a:lnTo>
                <a:lnTo>
                  <a:pt x="1765" y="2891574"/>
                </a:lnTo>
                <a:lnTo>
                  <a:pt x="33578" y="2891574"/>
                </a:lnTo>
                <a:lnTo>
                  <a:pt x="33578" y="2875661"/>
                </a:lnTo>
                <a:close/>
              </a:path>
              <a:path w="4125595" h="2973070">
                <a:moveTo>
                  <a:pt x="33578" y="2835021"/>
                </a:moveTo>
                <a:lnTo>
                  <a:pt x="1765" y="2835021"/>
                </a:lnTo>
                <a:lnTo>
                  <a:pt x="1765" y="2850921"/>
                </a:lnTo>
                <a:lnTo>
                  <a:pt x="33578" y="2850921"/>
                </a:lnTo>
                <a:lnTo>
                  <a:pt x="33578" y="2835021"/>
                </a:lnTo>
                <a:close/>
              </a:path>
              <a:path w="4125595" h="2973070">
                <a:moveTo>
                  <a:pt x="35344" y="2794368"/>
                </a:moveTo>
                <a:lnTo>
                  <a:pt x="3530" y="2794368"/>
                </a:lnTo>
                <a:lnTo>
                  <a:pt x="1765" y="2810268"/>
                </a:lnTo>
                <a:lnTo>
                  <a:pt x="33578" y="2810268"/>
                </a:lnTo>
                <a:lnTo>
                  <a:pt x="35344" y="2794368"/>
                </a:lnTo>
                <a:close/>
              </a:path>
              <a:path w="4125595" h="2973070">
                <a:moveTo>
                  <a:pt x="35344" y="2753715"/>
                </a:moveTo>
                <a:lnTo>
                  <a:pt x="3530" y="2753715"/>
                </a:lnTo>
                <a:lnTo>
                  <a:pt x="3530" y="2769616"/>
                </a:lnTo>
                <a:lnTo>
                  <a:pt x="35344" y="2769616"/>
                </a:lnTo>
                <a:lnTo>
                  <a:pt x="35344" y="2753715"/>
                </a:lnTo>
                <a:close/>
              </a:path>
              <a:path w="4125595" h="2973070">
                <a:moveTo>
                  <a:pt x="35344" y="2713062"/>
                </a:moveTo>
                <a:lnTo>
                  <a:pt x="3530" y="2713062"/>
                </a:lnTo>
                <a:lnTo>
                  <a:pt x="3530" y="2730728"/>
                </a:lnTo>
                <a:lnTo>
                  <a:pt x="35344" y="2730728"/>
                </a:lnTo>
                <a:lnTo>
                  <a:pt x="35344" y="2713062"/>
                </a:lnTo>
                <a:close/>
              </a:path>
              <a:path w="4125595" h="2973070">
                <a:moveTo>
                  <a:pt x="35344" y="2672410"/>
                </a:moveTo>
                <a:lnTo>
                  <a:pt x="3530" y="2672410"/>
                </a:lnTo>
                <a:lnTo>
                  <a:pt x="3530" y="2690088"/>
                </a:lnTo>
                <a:lnTo>
                  <a:pt x="35344" y="2690088"/>
                </a:lnTo>
                <a:lnTo>
                  <a:pt x="35344" y="2672410"/>
                </a:lnTo>
                <a:close/>
              </a:path>
              <a:path w="4125595" h="2973070">
                <a:moveTo>
                  <a:pt x="35344" y="2633522"/>
                </a:moveTo>
                <a:lnTo>
                  <a:pt x="3530" y="2633522"/>
                </a:lnTo>
                <a:lnTo>
                  <a:pt x="3530" y="2649435"/>
                </a:lnTo>
                <a:lnTo>
                  <a:pt x="35344" y="2649435"/>
                </a:lnTo>
                <a:lnTo>
                  <a:pt x="35344" y="2633522"/>
                </a:lnTo>
                <a:close/>
              </a:path>
              <a:path w="4125595" h="2973070">
                <a:moveTo>
                  <a:pt x="35344" y="2592870"/>
                </a:moveTo>
                <a:lnTo>
                  <a:pt x="3530" y="2592870"/>
                </a:lnTo>
                <a:lnTo>
                  <a:pt x="3530" y="2608783"/>
                </a:lnTo>
                <a:lnTo>
                  <a:pt x="35344" y="2608783"/>
                </a:lnTo>
                <a:lnTo>
                  <a:pt x="35344" y="2592870"/>
                </a:lnTo>
                <a:close/>
              </a:path>
              <a:path w="4125595" h="2973070">
                <a:moveTo>
                  <a:pt x="35344" y="2552217"/>
                </a:moveTo>
                <a:lnTo>
                  <a:pt x="3530" y="2552217"/>
                </a:lnTo>
                <a:lnTo>
                  <a:pt x="3530" y="2568130"/>
                </a:lnTo>
                <a:lnTo>
                  <a:pt x="35344" y="2568130"/>
                </a:lnTo>
                <a:lnTo>
                  <a:pt x="35344" y="2552217"/>
                </a:lnTo>
                <a:close/>
              </a:path>
              <a:path w="4125595" h="2973070">
                <a:moveTo>
                  <a:pt x="37122" y="2511564"/>
                </a:moveTo>
                <a:lnTo>
                  <a:pt x="5308" y="2511564"/>
                </a:lnTo>
                <a:lnTo>
                  <a:pt x="3530" y="2527477"/>
                </a:lnTo>
                <a:lnTo>
                  <a:pt x="35344" y="2527477"/>
                </a:lnTo>
                <a:lnTo>
                  <a:pt x="37122" y="2511564"/>
                </a:lnTo>
                <a:close/>
              </a:path>
              <a:path w="4125595" h="2973070">
                <a:moveTo>
                  <a:pt x="37122" y="2470912"/>
                </a:moveTo>
                <a:lnTo>
                  <a:pt x="5308" y="2470912"/>
                </a:lnTo>
                <a:lnTo>
                  <a:pt x="5308" y="2486825"/>
                </a:lnTo>
                <a:lnTo>
                  <a:pt x="37122" y="2486825"/>
                </a:lnTo>
                <a:lnTo>
                  <a:pt x="37122" y="2470912"/>
                </a:lnTo>
                <a:close/>
              </a:path>
              <a:path w="4125595" h="2973070">
                <a:moveTo>
                  <a:pt x="37122" y="2430259"/>
                </a:moveTo>
                <a:lnTo>
                  <a:pt x="5308" y="2430259"/>
                </a:lnTo>
                <a:lnTo>
                  <a:pt x="5308" y="2446172"/>
                </a:lnTo>
                <a:lnTo>
                  <a:pt x="37122" y="2446172"/>
                </a:lnTo>
                <a:lnTo>
                  <a:pt x="37122" y="2430259"/>
                </a:lnTo>
                <a:close/>
              </a:path>
              <a:path w="4125595" h="2973070">
                <a:moveTo>
                  <a:pt x="37122" y="2389619"/>
                </a:moveTo>
                <a:lnTo>
                  <a:pt x="5308" y="2389619"/>
                </a:lnTo>
                <a:lnTo>
                  <a:pt x="5308" y="2405519"/>
                </a:lnTo>
                <a:lnTo>
                  <a:pt x="37122" y="2405519"/>
                </a:lnTo>
                <a:lnTo>
                  <a:pt x="37122" y="2389619"/>
                </a:lnTo>
                <a:close/>
              </a:path>
              <a:path w="4125595" h="2973070">
                <a:moveTo>
                  <a:pt x="37122" y="2348966"/>
                </a:moveTo>
                <a:lnTo>
                  <a:pt x="5308" y="2348966"/>
                </a:lnTo>
                <a:lnTo>
                  <a:pt x="5308" y="2364867"/>
                </a:lnTo>
                <a:lnTo>
                  <a:pt x="37122" y="2364867"/>
                </a:lnTo>
                <a:lnTo>
                  <a:pt x="37122" y="2348966"/>
                </a:lnTo>
                <a:close/>
              </a:path>
              <a:path w="4125595" h="2973070">
                <a:moveTo>
                  <a:pt x="37122" y="2308313"/>
                </a:moveTo>
                <a:lnTo>
                  <a:pt x="5308" y="2308313"/>
                </a:lnTo>
                <a:lnTo>
                  <a:pt x="5308" y="2324214"/>
                </a:lnTo>
                <a:lnTo>
                  <a:pt x="37122" y="2324214"/>
                </a:lnTo>
                <a:lnTo>
                  <a:pt x="37122" y="2308313"/>
                </a:lnTo>
                <a:close/>
              </a:path>
              <a:path w="4125595" h="2973070">
                <a:moveTo>
                  <a:pt x="4125277" y="2271191"/>
                </a:moveTo>
                <a:lnTo>
                  <a:pt x="4114673" y="2271191"/>
                </a:lnTo>
                <a:lnTo>
                  <a:pt x="4114673" y="2303005"/>
                </a:lnTo>
                <a:lnTo>
                  <a:pt x="4125277" y="2303005"/>
                </a:lnTo>
                <a:lnTo>
                  <a:pt x="4125277" y="2271191"/>
                </a:lnTo>
                <a:close/>
              </a:path>
              <a:path w="4125595" h="2973070">
                <a:moveTo>
                  <a:pt x="4089920" y="2271191"/>
                </a:moveTo>
                <a:lnTo>
                  <a:pt x="4074020" y="2271191"/>
                </a:lnTo>
                <a:lnTo>
                  <a:pt x="4074020" y="2303005"/>
                </a:lnTo>
                <a:lnTo>
                  <a:pt x="4089920" y="2303005"/>
                </a:lnTo>
                <a:lnTo>
                  <a:pt x="4089920" y="2271191"/>
                </a:lnTo>
                <a:close/>
              </a:path>
              <a:path w="4125595" h="2973070">
                <a:moveTo>
                  <a:pt x="4049267" y="2271191"/>
                </a:moveTo>
                <a:lnTo>
                  <a:pt x="4033367" y="2271191"/>
                </a:lnTo>
                <a:lnTo>
                  <a:pt x="4033367" y="2303005"/>
                </a:lnTo>
                <a:lnTo>
                  <a:pt x="4049267" y="2303005"/>
                </a:lnTo>
                <a:lnTo>
                  <a:pt x="4049267" y="2271191"/>
                </a:lnTo>
                <a:close/>
              </a:path>
              <a:path w="4125595" h="2973070">
                <a:moveTo>
                  <a:pt x="4008615" y="2271191"/>
                </a:moveTo>
                <a:lnTo>
                  <a:pt x="3992714" y="2271191"/>
                </a:lnTo>
                <a:lnTo>
                  <a:pt x="3992714" y="2303005"/>
                </a:lnTo>
                <a:lnTo>
                  <a:pt x="4008615" y="2303005"/>
                </a:lnTo>
                <a:lnTo>
                  <a:pt x="4008615" y="2271191"/>
                </a:lnTo>
                <a:close/>
              </a:path>
              <a:path w="4125595" h="2973070">
                <a:moveTo>
                  <a:pt x="3967975" y="2271191"/>
                </a:moveTo>
                <a:lnTo>
                  <a:pt x="3952062" y="2271191"/>
                </a:lnTo>
                <a:lnTo>
                  <a:pt x="3952062" y="2303005"/>
                </a:lnTo>
                <a:lnTo>
                  <a:pt x="3967975" y="2303005"/>
                </a:lnTo>
                <a:lnTo>
                  <a:pt x="3967975" y="2271191"/>
                </a:lnTo>
                <a:close/>
              </a:path>
              <a:path w="4125595" h="2973070">
                <a:moveTo>
                  <a:pt x="3929087" y="2271191"/>
                </a:moveTo>
                <a:lnTo>
                  <a:pt x="3911409" y="2271191"/>
                </a:lnTo>
                <a:lnTo>
                  <a:pt x="3911409" y="2303005"/>
                </a:lnTo>
                <a:lnTo>
                  <a:pt x="3929087" y="2303005"/>
                </a:lnTo>
                <a:lnTo>
                  <a:pt x="3929087" y="2271191"/>
                </a:lnTo>
                <a:close/>
              </a:path>
              <a:path w="4125595" h="2973070">
                <a:moveTo>
                  <a:pt x="3888435" y="2271191"/>
                </a:moveTo>
                <a:lnTo>
                  <a:pt x="3870756" y="2271191"/>
                </a:lnTo>
                <a:lnTo>
                  <a:pt x="3870756" y="2303005"/>
                </a:lnTo>
                <a:lnTo>
                  <a:pt x="3888435" y="2303005"/>
                </a:lnTo>
                <a:lnTo>
                  <a:pt x="3888435" y="2271191"/>
                </a:lnTo>
                <a:close/>
              </a:path>
              <a:path w="4125595" h="2973070">
                <a:moveTo>
                  <a:pt x="3847782" y="2271191"/>
                </a:moveTo>
                <a:lnTo>
                  <a:pt x="3831869" y="2271191"/>
                </a:lnTo>
                <a:lnTo>
                  <a:pt x="3831869" y="2303005"/>
                </a:lnTo>
                <a:lnTo>
                  <a:pt x="3847782" y="2303005"/>
                </a:lnTo>
                <a:lnTo>
                  <a:pt x="3847782" y="2271191"/>
                </a:lnTo>
                <a:close/>
              </a:path>
              <a:path w="4125595" h="2973070">
                <a:moveTo>
                  <a:pt x="3807129" y="2271191"/>
                </a:moveTo>
                <a:lnTo>
                  <a:pt x="3791216" y="2271191"/>
                </a:lnTo>
                <a:lnTo>
                  <a:pt x="3791216" y="2303005"/>
                </a:lnTo>
                <a:lnTo>
                  <a:pt x="3807129" y="2303005"/>
                </a:lnTo>
                <a:lnTo>
                  <a:pt x="3807129" y="2271191"/>
                </a:lnTo>
                <a:close/>
              </a:path>
              <a:path w="4125595" h="2973070">
                <a:moveTo>
                  <a:pt x="3766477" y="2271191"/>
                </a:moveTo>
                <a:lnTo>
                  <a:pt x="3750564" y="2271191"/>
                </a:lnTo>
                <a:lnTo>
                  <a:pt x="3750564" y="2303005"/>
                </a:lnTo>
                <a:lnTo>
                  <a:pt x="3766477" y="2303005"/>
                </a:lnTo>
                <a:lnTo>
                  <a:pt x="3766477" y="2271191"/>
                </a:lnTo>
                <a:close/>
              </a:path>
              <a:path w="4125595" h="2973070">
                <a:moveTo>
                  <a:pt x="3725824" y="2271191"/>
                </a:moveTo>
                <a:lnTo>
                  <a:pt x="3709924" y="2271191"/>
                </a:lnTo>
                <a:lnTo>
                  <a:pt x="3709924" y="2303005"/>
                </a:lnTo>
                <a:lnTo>
                  <a:pt x="3725824" y="2303005"/>
                </a:lnTo>
                <a:lnTo>
                  <a:pt x="3725824" y="2271191"/>
                </a:lnTo>
                <a:close/>
              </a:path>
              <a:path w="4125595" h="2973070">
                <a:moveTo>
                  <a:pt x="3685171" y="2271191"/>
                </a:moveTo>
                <a:lnTo>
                  <a:pt x="3669271" y="2271191"/>
                </a:lnTo>
                <a:lnTo>
                  <a:pt x="3669271" y="2303005"/>
                </a:lnTo>
                <a:lnTo>
                  <a:pt x="3685171" y="2303005"/>
                </a:lnTo>
                <a:lnTo>
                  <a:pt x="3685171" y="2271191"/>
                </a:lnTo>
                <a:close/>
              </a:path>
              <a:path w="4125595" h="2973070">
                <a:moveTo>
                  <a:pt x="3644519" y="2271191"/>
                </a:moveTo>
                <a:lnTo>
                  <a:pt x="3628618" y="2271191"/>
                </a:lnTo>
                <a:lnTo>
                  <a:pt x="3628618" y="2303005"/>
                </a:lnTo>
                <a:lnTo>
                  <a:pt x="3644519" y="2303005"/>
                </a:lnTo>
                <a:lnTo>
                  <a:pt x="3644519" y="2271191"/>
                </a:lnTo>
                <a:close/>
              </a:path>
              <a:path w="4125595" h="2973070">
                <a:moveTo>
                  <a:pt x="3603866" y="2271191"/>
                </a:moveTo>
                <a:lnTo>
                  <a:pt x="3587965" y="2271191"/>
                </a:lnTo>
                <a:lnTo>
                  <a:pt x="3587965" y="2303005"/>
                </a:lnTo>
                <a:lnTo>
                  <a:pt x="3603866" y="2303005"/>
                </a:lnTo>
                <a:lnTo>
                  <a:pt x="3603866" y="2271191"/>
                </a:lnTo>
                <a:close/>
              </a:path>
              <a:path w="4125595" h="2973070">
                <a:moveTo>
                  <a:pt x="37122" y="2267661"/>
                </a:moveTo>
                <a:lnTo>
                  <a:pt x="5308" y="2267661"/>
                </a:lnTo>
                <a:lnTo>
                  <a:pt x="5308" y="2283561"/>
                </a:lnTo>
                <a:lnTo>
                  <a:pt x="37122" y="2283561"/>
                </a:lnTo>
                <a:lnTo>
                  <a:pt x="37122" y="2267661"/>
                </a:lnTo>
                <a:close/>
              </a:path>
              <a:path w="4125595" h="2973070">
                <a:moveTo>
                  <a:pt x="37122" y="2227008"/>
                </a:moveTo>
                <a:lnTo>
                  <a:pt x="5308" y="2227008"/>
                </a:lnTo>
                <a:lnTo>
                  <a:pt x="5308" y="2244686"/>
                </a:lnTo>
                <a:lnTo>
                  <a:pt x="37122" y="2244686"/>
                </a:lnTo>
                <a:lnTo>
                  <a:pt x="37122" y="2227008"/>
                </a:lnTo>
                <a:close/>
              </a:path>
              <a:path w="4125595" h="2973070">
                <a:moveTo>
                  <a:pt x="37122" y="2186355"/>
                </a:moveTo>
                <a:lnTo>
                  <a:pt x="5308" y="2186355"/>
                </a:lnTo>
                <a:lnTo>
                  <a:pt x="5308" y="2204034"/>
                </a:lnTo>
                <a:lnTo>
                  <a:pt x="37122" y="2204034"/>
                </a:lnTo>
                <a:lnTo>
                  <a:pt x="37122" y="2186355"/>
                </a:lnTo>
                <a:close/>
              </a:path>
              <a:path w="4125595" h="2973070">
                <a:moveTo>
                  <a:pt x="37122" y="2147468"/>
                </a:moveTo>
                <a:lnTo>
                  <a:pt x="5308" y="2147468"/>
                </a:lnTo>
                <a:lnTo>
                  <a:pt x="5308" y="2163381"/>
                </a:lnTo>
                <a:lnTo>
                  <a:pt x="37122" y="2163381"/>
                </a:lnTo>
                <a:lnTo>
                  <a:pt x="37122" y="2147468"/>
                </a:lnTo>
                <a:close/>
              </a:path>
              <a:path w="4125595" h="2973070">
                <a:moveTo>
                  <a:pt x="37122" y="2106815"/>
                </a:moveTo>
                <a:lnTo>
                  <a:pt x="5308" y="2106815"/>
                </a:lnTo>
                <a:lnTo>
                  <a:pt x="5308" y="2122728"/>
                </a:lnTo>
                <a:lnTo>
                  <a:pt x="37122" y="2122728"/>
                </a:lnTo>
                <a:lnTo>
                  <a:pt x="37122" y="2106815"/>
                </a:lnTo>
                <a:close/>
              </a:path>
              <a:path w="4125595" h="2973070">
                <a:moveTo>
                  <a:pt x="37122" y="2066163"/>
                </a:moveTo>
                <a:lnTo>
                  <a:pt x="5308" y="2066163"/>
                </a:lnTo>
                <a:lnTo>
                  <a:pt x="5308" y="2082076"/>
                </a:lnTo>
                <a:lnTo>
                  <a:pt x="37122" y="2082076"/>
                </a:lnTo>
                <a:lnTo>
                  <a:pt x="37122" y="2066163"/>
                </a:lnTo>
                <a:close/>
              </a:path>
              <a:path w="4125595" h="2973070">
                <a:moveTo>
                  <a:pt x="38887" y="2025510"/>
                </a:moveTo>
                <a:lnTo>
                  <a:pt x="7073" y="2025510"/>
                </a:lnTo>
                <a:lnTo>
                  <a:pt x="5308" y="2041423"/>
                </a:lnTo>
                <a:lnTo>
                  <a:pt x="37122" y="2041423"/>
                </a:lnTo>
                <a:lnTo>
                  <a:pt x="38887" y="2025510"/>
                </a:lnTo>
                <a:close/>
              </a:path>
              <a:path w="4125595" h="2973070">
                <a:moveTo>
                  <a:pt x="38887" y="1984857"/>
                </a:moveTo>
                <a:lnTo>
                  <a:pt x="7073" y="1984857"/>
                </a:lnTo>
                <a:lnTo>
                  <a:pt x="7073" y="2000770"/>
                </a:lnTo>
                <a:lnTo>
                  <a:pt x="38887" y="2000770"/>
                </a:lnTo>
                <a:lnTo>
                  <a:pt x="38887" y="1984857"/>
                </a:lnTo>
                <a:close/>
              </a:path>
              <a:path w="4125595" h="2973070">
                <a:moveTo>
                  <a:pt x="38887" y="1944217"/>
                </a:moveTo>
                <a:lnTo>
                  <a:pt x="7073" y="1944217"/>
                </a:lnTo>
                <a:lnTo>
                  <a:pt x="7073" y="1960118"/>
                </a:lnTo>
                <a:lnTo>
                  <a:pt x="38887" y="1960118"/>
                </a:lnTo>
                <a:lnTo>
                  <a:pt x="38887" y="1944217"/>
                </a:lnTo>
                <a:close/>
              </a:path>
              <a:path w="4125595" h="2973070">
                <a:moveTo>
                  <a:pt x="38887" y="1903564"/>
                </a:moveTo>
                <a:lnTo>
                  <a:pt x="7073" y="1903564"/>
                </a:lnTo>
                <a:lnTo>
                  <a:pt x="7073" y="1919465"/>
                </a:lnTo>
                <a:lnTo>
                  <a:pt x="38887" y="1919465"/>
                </a:lnTo>
                <a:lnTo>
                  <a:pt x="38887" y="1903564"/>
                </a:lnTo>
                <a:close/>
              </a:path>
              <a:path w="4125595" h="2973070">
                <a:moveTo>
                  <a:pt x="38887" y="1862912"/>
                </a:moveTo>
                <a:lnTo>
                  <a:pt x="7073" y="1862912"/>
                </a:lnTo>
                <a:lnTo>
                  <a:pt x="7073" y="1878812"/>
                </a:lnTo>
                <a:lnTo>
                  <a:pt x="38887" y="1878812"/>
                </a:lnTo>
                <a:lnTo>
                  <a:pt x="38887" y="1862912"/>
                </a:lnTo>
                <a:close/>
              </a:path>
              <a:path w="4125595" h="2973070">
                <a:moveTo>
                  <a:pt x="38887" y="1822259"/>
                </a:moveTo>
                <a:lnTo>
                  <a:pt x="7073" y="1822259"/>
                </a:lnTo>
                <a:lnTo>
                  <a:pt x="7073" y="1838159"/>
                </a:lnTo>
                <a:lnTo>
                  <a:pt x="38887" y="1838159"/>
                </a:lnTo>
                <a:lnTo>
                  <a:pt x="38887" y="1822259"/>
                </a:lnTo>
                <a:close/>
              </a:path>
              <a:path w="4125595" h="2973070">
                <a:moveTo>
                  <a:pt x="38887" y="1781606"/>
                </a:moveTo>
                <a:lnTo>
                  <a:pt x="7073" y="1781606"/>
                </a:lnTo>
                <a:lnTo>
                  <a:pt x="7073" y="1797507"/>
                </a:lnTo>
                <a:lnTo>
                  <a:pt x="38887" y="1797507"/>
                </a:lnTo>
                <a:lnTo>
                  <a:pt x="38887" y="1781606"/>
                </a:lnTo>
                <a:close/>
              </a:path>
              <a:path w="4125595" h="2973070">
                <a:moveTo>
                  <a:pt x="38887" y="1740954"/>
                </a:moveTo>
                <a:lnTo>
                  <a:pt x="7073" y="1740954"/>
                </a:lnTo>
                <a:lnTo>
                  <a:pt x="7073" y="1758632"/>
                </a:lnTo>
                <a:lnTo>
                  <a:pt x="38887" y="1758632"/>
                </a:lnTo>
                <a:lnTo>
                  <a:pt x="38887" y="1740954"/>
                </a:lnTo>
                <a:close/>
              </a:path>
              <a:path w="4125595" h="2973070">
                <a:moveTo>
                  <a:pt x="38887" y="1700301"/>
                </a:moveTo>
                <a:lnTo>
                  <a:pt x="7073" y="1700301"/>
                </a:lnTo>
                <a:lnTo>
                  <a:pt x="7073" y="1717979"/>
                </a:lnTo>
                <a:lnTo>
                  <a:pt x="38887" y="1717979"/>
                </a:lnTo>
                <a:lnTo>
                  <a:pt x="38887" y="1700301"/>
                </a:lnTo>
                <a:close/>
              </a:path>
              <a:path w="4125595" h="2973070">
                <a:moveTo>
                  <a:pt x="38887" y="1661414"/>
                </a:moveTo>
                <a:lnTo>
                  <a:pt x="7073" y="1661414"/>
                </a:lnTo>
                <a:lnTo>
                  <a:pt x="7073" y="1677327"/>
                </a:lnTo>
                <a:lnTo>
                  <a:pt x="38887" y="1677327"/>
                </a:lnTo>
                <a:lnTo>
                  <a:pt x="38887" y="1661414"/>
                </a:lnTo>
                <a:close/>
              </a:path>
              <a:path w="4125595" h="2973070">
                <a:moveTo>
                  <a:pt x="38887" y="1620761"/>
                </a:moveTo>
                <a:lnTo>
                  <a:pt x="7073" y="1620761"/>
                </a:lnTo>
                <a:lnTo>
                  <a:pt x="7073" y="1636674"/>
                </a:lnTo>
                <a:lnTo>
                  <a:pt x="38887" y="1636674"/>
                </a:lnTo>
                <a:lnTo>
                  <a:pt x="38887" y="1620761"/>
                </a:lnTo>
                <a:close/>
              </a:path>
              <a:path w="4125595" h="2973070">
                <a:moveTo>
                  <a:pt x="38887" y="1580108"/>
                </a:moveTo>
                <a:lnTo>
                  <a:pt x="7073" y="1580108"/>
                </a:lnTo>
                <a:lnTo>
                  <a:pt x="7073" y="1596021"/>
                </a:lnTo>
                <a:lnTo>
                  <a:pt x="38887" y="1596021"/>
                </a:lnTo>
                <a:lnTo>
                  <a:pt x="38887" y="1580108"/>
                </a:lnTo>
                <a:close/>
              </a:path>
              <a:path w="4125595" h="2973070">
                <a:moveTo>
                  <a:pt x="40652" y="1539468"/>
                </a:moveTo>
                <a:lnTo>
                  <a:pt x="8839" y="1539468"/>
                </a:lnTo>
                <a:lnTo>
                  <a:pt x="7073" y="1555369"/>
                </a:lnTo>
                <a:lnTo>
                  <a:pt x="38887" y="1555369"/>
                </a:lnTo>
                <a:lnTo>
                  <a:pt x="40652" y="1539468"/>
                </a:lnTo>
                <a:close/>
              </a:path>
              <a:path w="4125595" h="2973070">
                <a:moveTo>
                  <a:pt x="40652" y="1498803"/>
                </a:moveTo>
                <a:lnTo>
                  <a:pt x="8839" y="1498803"/>
                </a:lnTo>
                <a:lnTo>
                  <a:pt x="8839" y="1514716"/>
                </a:lnTo>
                <a:lnTo>
                  <a:pt x="40652" y="1514716"/>
                </a:lnTo>
                <a:lnTo>
                  <a:pt x="40652" y="1498803"/>
                </a:lnTo>
                <a:close/>
              </a:path>
              <a:path w="4125595" h="2973070">
                <a:moveTo>
                  <a:pt x="40652" y="1458163"/>
                </a:moveTo>
                <a:lnTo>
                  <a:pt x="8839" y="1458163"/>
                </a:lnTo>
                <a:lnTo>
                  <a:pt x="8839" y="1474063"/>
                </a:lnTo>
                <a:lnTo>
                  <a:pt x="40652" y="1474063"/>
                </a:lnTo>
                <a:lnTo>
                  <a:pt x="40652" y="1458163"/>
                </a:lnTo>
                <a:close/>
              </a:path>
              <a:path w="4125595" h="2973070">
                <a:moveTo>
                  <a:pt x="40652" y="1417510"/>
                </a:moveTo>
                <a:lnTo>
                  <a:pt x="8839" y="1417510"/>
                </a:lnTo>
                <a:lnTo>
                  <a:pt x="8839" y="1433410"/>
                </a:lnTo>
                <a:lnTo>
                  <a:pt x="40652" y="1433410"/>
                </a:lnTo>
                <a:lnTo>
                  <a:pt x="40652" y="1417510"/>
                </a:lnTo>
                <a:close/>
              </a:path>
              <a:path w="4125595" h="2973070">
                <a:moveTo>
                  <a:pt x="40652" y="1376857"/>
                </a:moveTo>
                <a:lnTo>
                  <a:pt x="8839" y="1376857"/>
                </a:lnTo>
                <a:lnTo>
                  <a:pt x="8839" y="1392758"/>
                </a:lnTo>
                <a:lnTo>
                  <a:pt x="40652" y="1392758"/>
                </a:lnTo>
                <a:lnTo>
                  <a:pt x="40652" y="1376857"/>
                </a:lnTo>
                <a:close/>
              </a:path>
              <a:path w="4125595" h="2973070">
                <a:moveTo>
                  <a:pt x="40652" y="1336205"/>
                </a:moveTo>
                <a:lnTo>
                  <a:pt x="8839" y="1336205"/>
                </a:lnTo>
                <a:lnTo>
                  <a:pt x="8839" y="1352105"/>
                </a:lnTo>
                <a:lnTo>
                  <a:pt x="40652" y="1352105"/>
                </a:lnTo>
                <a:lnTo>
                  <a:pt x="40652" y="1336205"/>
                </a:lnTo>
                <a:close/>
              </a:path>
              <a:path w="4125595" h="2973070">
                <a:moveTo>
                  <a:pt x="40652" y="1295552"/>
                </a:moveTo>
                <a:lnTo>
                  <a:pt x="8839" y="1295552"/>
                </a:lnTo>
                <a:lnTo>
                  <a:pt x="8839" y="1311452"/>
                </a:lnTo>
                <a:lnTo>
                  <a:pt x="40652" y="1311452"/>
                </a:lnTo>
                <a:lnTo>
                  <a:pt x="40652" y="1295552"/>
                </a:lnTo>
                <a:close/>
              </a:path>
              <a:path w="4125595" h="2973070">
                <a:moveTo>
                  <a:pt x="40652" y="1254899"/>
                </a:moveTo>
                <a:lnTo>
                  <a:pt x="8839" y="1254899"/>
                </a:lnTo>
                <a:lnTo>
                  <a:pt x="8839" y="1272578"/>
                </a:lnTo>
                <a:lnTo>
                  <a:pt x="40652" y="1272578"/>
                </a:lnTo>
                <a:lnTo>
                  <a:pt x="40652" y="1254899"/>
                </a:lnTo>
                <a:close/>
              </a:path>
              <a:path w="4125595" h="2973070">
                <a:moveTo>
                  <a:pt x="40652" y="1214247"/>
                </a:moveTo>
                <a:lnTo>
                  <a:pt x="8839" y="1214247"/>
                </a:lnTo>
                <a:lnTo>
                  <a:pt x="8839" y="1231925"/>
                </a:lnTo>
                <a:lnTo>
                  <a:pt x="40652" y="1231925"/>
                </a:lnTo>
                <a:lnTo>
                  <a:pt x="40652" y="1214247"/>
                </a:lnTo>
                <a:close/>
              </a:path>
              <a:path w="4125595" h="2973070">
                <a:moveTo>
                  <a:pt x="40652" y="1175359"/>
                </a:moveTo>
                <a:lnTo>
                  <a:pt x="8839" y="1175359"/>
                </a:lnTo>
                <a:lnTo>
                  <a:pt x="8839" y="1191272"/>
                </a:lnTo>
                <a:lnTo>
                  <a:pt x="40652" y="1191272"/>
                </a:lnTo>
                <a:lnTo>
                  <a:pt x="40652" y="1175359"/>
                </a:lnTo>
                <a:close/>
              </a:path>
              <a:path w="4125595" h="2973070">
                <a:moveTo>
                  <a:pt x="40652" y="1134706"/>
                </a:moveTo>
                <a:lnTo>
                  <a:pt x="8839" y="1134706"/>
                </a:lnTo>
                <a:lnTo>
                  <a:pt x="8839" y="1150620"/>
                </a:lnTo>
                <a:lnTo>
                  <a:pt x="40652" y="1150620"/>
                </a:lnTo>
                <a:lnTo>
                  <a:pt x="40652" y="1134706"/>
                </a:lnTo>
                <a:close/>
              </a:path>
              <a:path w="4125595" h="2973070">
                <a:moveTo>
                  <a:pt x="40652" y="1094054"/>
                </a:moveTo>
                <a:lnTo>
                  <a:pt x="8839" y="1094054"/>
                </a:lnTo>
                <a:lnTo>
                  <a:pt x="8839" y="1109967"/>
                </a:lnTo>
                <a:lnTo>
                  <a:pt x="40652" y="1109967"/>
                </a:lnTo>
                <a:lnTo>
                  <a:pt x="40652" y="1094054"/>
                </a:lnTo>
                <a:close/>
              </a:path>
              <a:path w="4125595" h="2973070">
                <a:moveTo>
                  <a:pt x="42418" y="1053401"/>
                </a:moveTo>
                <a:lnTo>
                  <a:pt x="10604" y="1053401"/>
                </a:lnTo>
                <a:lnTo>
                  <a:pt x="10604" y="1069314"/>
                </a:lnTo>
                <a:lnTo>
                  <a:pt x="42418" y="1069314"/>
                </a:lnTo>
                <a:lnTo>
                  <a:pt x="42418" y="1053401"/>
                </a:lnTo>
                <a:close/>
              </a:path>
              <a:path w="4125595" h="2973070">
                <a:moveTo>
                  <a:pt x="42418" y="1012748"/>
                </a:moveTo>
                <a:lnTo>
                  <a:pt x="10604" y="1012748"/>
                </a:lnTo>
                <a:lnTo>
                  <a:pt x="10604" y="1028661"/>
                </a:lnTo>
                <a:lnTo>
                  <a:pt x="42418" y="1028661"/>
                </a:lnTo>
                <a:lnTo>
                  <a:pt x="42418" y="1012748"/>
                </a:lnTo>
                <a:close/>
              </a:path>
              <a:path w="4125595" h="2973070">
                <a:moveTo>
                  <a:pt x="42418" y="972108"/>
                </a:moveTo>
                <a:lnTo>
                  <a:pt x="10604" y="972108"/>
                </a:lnTo>
                <a:lnTo>
                  <a:pt x="10604" y="988009"/>
                </a:lnTo>
                <a:lnTo>
                  <a:pt x="42418" y="988009"/>
                </a:lnTo>
                <a:lnTo>
                  <a:pt x="42418" y="972108"/>
                </a:lnTo>
                <a:close/>
              </a:path>
              <a:path w="4125595" h="2973070">
                <a:moveTo>
                  <a:pt x="42418" y="931456"/>
                </a:moveTo>
                <a:lnTo>
                  <a:pt x="10604" y="931456"/>
                </a:lnTo>
                <a:lnTo>
                  <a:pt x="10604" y="947356"/>
                </a:lnTo>
                <a:lnTo>
                  <a:pt x="42418" y="947356"/>
                </a:lnTo>
                <a:lnTo>
                  <a:pt x="42418" y="931456"/>
                </a:lnTo>
                <a:close/>
              </a:path>
              <a:path w="4125595" h="2973070">
                <a:moveTo>
                  <a:pt x="42418" y="890803"/>
                </a:moveTo>
                <a:lnTo>
                  <a:pt x="10604" y="890803"/>
                </a:lnTo>
                <a:lnTo>
                  <a:pt x="10604" y="906703"/>
                </a:lnTo>
                <a:lnTo>
                  <a:pt x="42418" y="906703"/>
                </a:lnTo>
                <a:lnTo>
                  <a:pt x="42418" y="890803"/>
                </a:lnTo>
                <a:close/>
              </a:path>
              <a:path w="4125595" h="2973070">
                <a:moveTo>
                  <a:pt x="42418" y="850150"/>
                </a:moveTo>
                <a:lnTo>
                  <a:pt x="10604" y="850150"/>
                </a:lnTo>
                <a:lnTo>
                  <a:pt x="10604" y="866051"/>
                </a:lnTo>
                <a:lnTo>
                  <a:pt x="42418" y="866051"/>
                </a:lnTo>
                <a:lnTo>
                  <a:pt x="42418" y="850150"/>
                </a:lnTo>
                <a:close/>
              </a:path>
              <a:path w="4125595" h="2973070">
                <a:moveTo>
                  <a:pt x="42418" y="809498"/>
                </a:moveTo>
                <a:lnTo>
                  <a:pt x="10604" y="809498"/>
                </a:lnTo>
                <a:lnTo>
                  <a:pt x="10604" y="825398"/>
                </a:lnTo>
                <a:lnTo>
                  <a:pt x="42418" y="825398"/>
                </a:lnTo>
                <a:lnTo>
                  <a:pt x="42418" y="809498"/>
                </a:lnTo>
                <a:close/>
              </a:path>
              <a:path w="4125595" h="2973070">
                <a:moveTo>
                  <a:pt x="42418" y="768845"/>
                </a:moveTo>
                <a:lnTo>
                  <a:pt x="10604" y="768845"/>
                </a:lnTo>
                <a:lnTo>
                  <a:pt x="10604" y="786523"/>
                </a:lnTo>
                <a:lnTo>
                  <a:pt x="42418" y="786523"/>
                </a:lnTo>
                <a:lnTo>
                  <a:pt x="42418" y="768845"/>
                </a:lnTo>
                <a:close/>
              </a:path>
              <a:path w="4125595" h="2973070">
                <a:moveTo>
                  <a:pt x="42418" y="728192"/>
                </a:moveTo>
                <a:lnTo>
                  <a:pt x="10604" y="728192"/>
                </a:lnTo>
                <a:lnTo>
                  <a:pt x="10604" y="745871"/>
                </a:lnTo>
                <a:lnTo>
                  <a:pt x="42418" y="745871"/>
                </a:lnTo>
                <a:lnTo>
                  <a:pt x="42418" y="728192"/>
                </a:lnTo>
                <a:close/>
              </a:path>
              <a:path w="4125595" h="2973070">
                <a:moveTo>
                  <a:pt x="42418" y="689305"/>
                </a:moveTo>
                <a:lnTo>
                  <a:pt x="10604" y="689305"/>
                </a:lnTo>
                <a:lnTo>
                  <a:pt x="10604" y="705218"/>
                </a:lnTo>
                <a:lnTo>
                  <a:pt x="42418" y="705218"/>
                </a:lnTo>
                <a:lnTo>
                  <a:pt x="42418" y="689305"/>
                </a:lnTo>
                <a:close/>
              </a:path>
              <a:path w="4125595" h="2973070">
                <a:moveTo>
                  <a:pt x="44183" y="648652"/>
                </a:moveTo>
                <a:lnTo>
                  <a:pt x="12369" y="648652"/>
                </a:lnTo>
                <a:lnTo>
                  <a:pt x="10604" y="664565"/>
                </a:lnTo>
                <a:lnTo>
                  <a:pt x="42418" y="664565"/>
                </a:lnTo>
                <a:lnTo>
                  <a:pt x="44183" y="648652"/>
                </a:lnTo>
                <a:close/>
              </a:path>
              <a:path w="4125595" h="2973070">
                <a:moveTo>
                  <a:pt x="44183" y="607999"/>
                </a:moveTo>
                <a:lnTo>
                  <a:pt x="12369" y="607999"/>
                </a:lnTo>
                <a:lnTo>
                  <a:pt x="12369" y="623912"/>
                </a:lnTo>
                <a:lnTo>
                  <a:pt x="44183" y="623912"/>
                </a:lnTo>
                <a:lnTo>
                  <a:pt x="44183" y="607999"/>
                </a:lnTo>
                <a:close/>
              </a:path>
              <a:path w="4125595" h="2973070">
                <a:moveTo>
                  <a:pt x="44183" y="567347"/>
                </a:moveTo>
                <a:lnTo>
                  <a:pt x="12369" y="567347"/>
                </a:lnTo>
                <a:lnTo>
                  <a:pt x="12369" y="583260"/>
                </a:lnTo>
                <a:lnTo>
                  <a:pt x="44183" y="583260"/>
                </a:lnTo>
                <a:lnTo>
                  <a:pt x="44183" y="567347"/>
                </a:lnTo>
                <a:close/>
              </a:path>
              <a:path w="4125595" h="2973070">
                <a:moveTo>
                  <a:pt x="44183" y="526707"/>
                </a:moveTo>
                <a:lnTo>
                  <a:pt x="12369" y="526707"/>
                </a:lnTo>
                <a:lnTo>
                  <a:pt x="12369" y="542607"/>
                </a:lnTo>
                <a:lnTo>
                  <a:pt x="44183" y="542607"/>
                </a:lnTo>
                <a:lnTo>
                  <a:pt x="44183" y="526707"/>
                </a:lnTo>
                <a:close/>
              </a:path>
              <a:path w="4125595" h="2973070">
                <a:moveTo>
                  <a:pt x="44183" y="486054"/>
                </a:moveTo>
                <a:lnTo>
                  <a:pt x="12369" y="486054"/>
                </a:lnTo>
                <a:lnTo>
                  <a:pt x="12369" y="501954"/>
                </a:lnTo>
                <a:lnTo>
                  <a:pt x="44183" y="501954"/>
                </a:lnTo>
                <a:lnTo>
                  <a:pt x="44183" y="486054"/>
                </a:lnTo>
                <a:close/>
              </a:path>
              <a:path w="4125595" h="2973070">
                <a:moveTo>
                  <a:pt x="44183" y="445401"/>
                </a:moveTo>
                <a:lnTo>
                  <a:pt x="12369" y="445401"/>
                </a:lnTo>
                <a:lnTo>
                  <a:pt x="12369" y="461302"/>
                </a:lnTo>
                <a:lnTo>
                  <a:pt x="44183" y="461302"/>
                </a:lnTo>
                <a:lnTo>
                  <a:pt x="44183" y="445401"/>
                </a:lnTo>
                <a:close/>
              </a:path>
              <a:path w="4125595" h="2973070">
                <a:moveTo>
                  <a:pt x="44183" y="404749"/>
                </a:moveTo>
                <a:lnTo>
                  <a:pt x="12369" y="404749"/>
                </a:lnTo>
                <a:lnTo>
                  <a:pt x="12369" y="420649"/>
                </a:lnTo>
                <a:lnTo>
                  <a:pt x="44183" y="420649"/>
                </a:lnTo>
                <a:lnTo>
                  <a:pt x="44183" y="404749"/>
                </a:lnTo>
                <a:close/>
              </a:path>
              <a:path w="4125595" h="2973070">
                <a:moveTo>
                  <a:pt x="44183" y="364096"/>
                </a:moveTo>
                <a:lnTo>
                  <a:pt x="12369" y="364096"/>
                </a:lnTo>
                <a:lnTo>
                  <a:pt x="12369" y="379996"/>
                </a:lnTo>
                <a:lnTo>
                  <a:pt x="44183" y="379996"/>
                </a:lnTo>
                <a:lnTo>
                  <a:pt x="44183" y="364096"/>
                </a:lnTo>
                <a:close/>
              </a:path>
              <a:path w="4125595" h="2973070">
                <a:moveTo>
                  <a:pt x="44183" y="323443"/>
                </a:moveTo>
                <a:lnTo>
                  <a:pt x="12369" y="323443"/>
                </a:lnTo>
                <a:lnTo>
                  <a:pt x="12369" y="339344"/>
                </a:lnTo>
                <a:lnTo>
                  <a:pt x="44183" y="339344"/>
                </a:lnTo>
                <a:lnTo>
                  <a:pt x="44183" y="323443"/>
                </a:lnTo>
                <a:close/>
              </a:path>
              <a:path w="4125595" h="2973070">
                <a:moveTo>
                  <a:pt x="44183" y="282790"/>
                </a:moveTo>
                <a:lnTo>
                  <a:pt x="12369" y="282790"/>
                </a:lnTo>
                <a:lnTo>
                  <a:pt x="12369" y="300469"/>
                </a:lnTo>
                <a:lnTo>
                  <a:pt x="44183" y="300469"/>
                </a:lnTo>
                <a:lnTo>
                  <a:pt x="44183" y="282790"/>
                </a:lnTo>
                <a:close/>
              </a:path>
              <a:path w="4125595" h="2973070">
                <a:moveTo>
                  <a:pt x="44183" y="242138"/>
                </a:moveTo>
                <a:lnTo>
                  <a:pt x="12369" y="242138"/>
                </a:lnTo>
                <a:lnTo>
                  <a:pt x="12369" y="259816"/>
                </a:lnTo>
                <a:lnTo>
                  <a:pt x="44183" y="259816"/>
                </a:lnTo>
                <a:lnTo>
                  <a:pt x="44183" y="242138"/>
                </a:lnTo>
                <a:close/>
              </a:path>
              <a:path w="4125595" h="2973070">
                <a:moveTo>
                  <a:pt x="45961" y="203250"/>
                </a:moveTo>
                <a:lnTo>
                  <a:pt x="14135" y="203250"/>
                </a:lnTo>
                <a:lnTo>
                  <a:pt x="14135" y="219163"/>
                </a:lnTo>
                <a:lnTo>
                  <a:pt x="45961" y="219163"/>
                </a:lnTo>
                <a:lnTo>
                  <a:pt x="45961" y="203250"/>
                </a:lnTo>
                <a:close/>
              </a:path>
              <a:path w="4125595" h="2973070">
                <a:moveTo>
                  <a:pt x="45961" y="162598"/>
                </a:moveTo>
                <a:lnTo>
                  <a:pt x="14135" y="162598"/>
                </a:lnTo>
                <a:lnTo>
                  <a:pt x="14135" y="178511"/>
                </a:lnTo>
                <a:lnTo>
                  <a:pt x="45961" y="178511"/>
                </a:lnTo>
                <a:lnTo>
                  <a:pt x="45961" y="162598"/>
                </a:lnTo>
                <a:close/>
              </a:path>
              <a:path w="4125595" h="2973070">
                <a:moveTo>
                  <a:pt x="45961" y="121945"/>
                </a:moveTo>
                <a:lnTo>
                  <a:pt x="14135" y="121945"/>
                </a:lnTo>
                <a:lnTo>
                  <a:pt x="14135" y="137858"/>
                </a:lnTo>
                <a:lnTo>
                  <a:pt x="45961" y="137858"/>
                </a:lnTo>
                <a:lnTo>
                  <a:pt x="45961" y="121945"/>
                </a:lnTo>
                <a:close/>
              </a:path>
              <a:path w="4125595" h="2973070">
                <a:moveTo>
                  <a:pt x="45961" y="81292"/>
                </a:moveTo>
                <a:lnTo>
                  <a:pt x="14135" y="81292"/>
                </a:lnTo>
                <a:lnTo>
                  <a:pt x="14135" y="97205"/>
                </a:lnTo>
                <a:lnTo>
                  <a:pt x="45961" y="97205"/>
                </a:lnTo>
                <a:lnTo>
                  <a:pt x="45961" y="81292"/>
                </a:lnTo>
                <a:close/>
              </a:path>
              <a:path w="4125595" h="2973070">
                <a:moveTo>
                  <a:pt x="45961" y="40652"/>
                </a:moveTo>
                <a:lnTo>
                  <a:pt x="14135" y="40652"/>
                </a:lnTo>
                <a:lnTo>
                  <a:pt x="14135" y="56553"/>
                </a:lnTo>
                <a:lnTo>
                  <a:pt x="45961" y="56553"/>
                </a:lnTo>
                <a:lnTo>
                  <a:pt x="45961" y="40652"/>
                </a:lnTo>
                <a:close/>
              </a:path>
              <a:path w="4125595" h="2973070">
                <a:moveTo>
                  <a:pt x="45961" y="0"/>
                </a:moveTo>
                <a:lnTo>
                  <a:pt x="14135" y="0"/>
                </a:lnTo>
                <a:lnTo>
                  <a:pt x="14135" y="15900"/>
                </a:lnTo>
                <a:lnTo>
                  <a:pt x="45961" y="15900"/>
                </a:lnTo>
                <a:lnTo>
                  <a:pt x="45961" y="0"/>
                </a:lnTo>
                <a:close/>
              </a:path>
            </a:pathLst>
          </a:custGeom>
          <a:solidFill>
            <a:srgbClr val="A6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57097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10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97749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10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38401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10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379052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10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419705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10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460356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10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501008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09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539893" y="3702330"/>
            <a:ext cx="17780" cy="32384"/>
          </a:xfrm>
          <a:custGeom>
            <a:avLst/>
            <a:gdLst/>
            <a:ahLst/>
            <a:cxnLst/>
            <a:rect l="l" t="t" r="r" b="b"/>
            <a:pathLst>
              <a:path w="17779" h="32385">
                <a:moveTo>
                  <a:pt x="0" y="31814"/>
                </a:moveTo>
                <a:lnTo>
                  <a:pt x="17674" y="31814"/>
                </a:lnTo>
                <a:lnTo>
                  <a:pt x="1767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580544" y="3702330"/>
            <a:ext cx="17780" cy="32384"/>
          </a:xfrm>
          <a:custGeom>
            <a:avLst/>
            <a:gdLst/>
            <a:ahLst/>
            <a:cxnLst/>
            <a:rect l="l" t="t" r="r" b="b"/>
            <a:pathLst>
              <a:path w="17779" h="32385">
                <a:moveTo>
                  <a:pt x="0" y="31814"/>
                </a:moveTo>
                <a:lnTo>
                  <a:pt x="17674" y="31814"/>
                </a:lnTo>
                <a:lnTo>
                  <a:pt x="17674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621196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09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661848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09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702500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09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743151" y="3702330"/>
            <a:ext cx="16510" cy="32384"/>
          </a:xfrm>
          <a:custGeom>
            <a:avLst/>
            <a:gdLst/>
            <a:ahLst/>
            <a:cxnLst/>
            <a:rect l="l" t="t" r="r" b="b"/>
            <a:pathLst>
              <a:path w="16509" h="32385">
                <a:moveTo>
                  <a:pt x="0" y="31814"/>
                </a:moveTo>
                <a:lnTo>
                  <a:pt x="15907" y="31814"/>
                </a:lnTo>
                <a:lnTo>
                  <a:pt x="15907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783803" y="371823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04" y="0"/>
                </a:lnTo>
              </a:path>
            </a:pathLst>
          </a:custGeom>
          <a:ln w="31814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669129" y="4388109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669129" y="4347457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670897" y="4306805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670897" y="4266153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670897" y="4225502"/>
            <a:ext cx="33655" cy="16510"/>
          </a:xfrm>
          <a:custGeom>
            <a:avLst/>
            <a:gdLst/>
            <a:ahLst/>
            <a:cxnLst/>
            <a:rect l="l" t="t" r="r" b="b"/>
            <a:pathLst>
              <a:path w="33655" h="16510">
                <a:moveTo>
                  <a:pt x="0" y="15907"/>
                </a:moveTo>
                <a:lnTo>
                  <a:pt x="31814" y="15907"/>
                </a:lnTo>
                <a:lnTo>
                  <a:pt x="33581" y="0"/>
                </a:lnTo>
                <a:lnTo>
                  <a:pt x="1767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672664" y="4184850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72664" y="4144198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79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672664" y="4103546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79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72664" y="4064662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672664" y="4024010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672664" y="3983358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672664" y="3942706"/>
            <a:ext cx="33655" cy="16510"/>
          </a:xfrm>
          <a:custGeom>
            <a:avLst/>
            <a:gdLst/>
            <a:ahLst/>
            <a:cxnLst/>
            <a:rect l="l" t="t" r="r" b="b"/>
            <a:pathLst>
              <a:path w="33655" h="16510">
                <a:moveTo>
                  <a:pt x="0" y="15907"/>
                </a:moveTo>
                <a:lnTo>
                  <a:pt x="31814" y="15907"/>
                </a:lnTo>
                <a:lnTo>
                  <a:pt x="33581" y="0"/>
                </a:lnTo>
                <a:lnTo>
                  <a:pt x="1767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674432" y="3902054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674432" y="3861403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674432" y="3820751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674432" y="3780099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74432" y="3739447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674432" y="3698795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674432" y="3658143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79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674432" y="3617491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79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674432" y="3578607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74432" y="3537955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74432" y="3497303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74432" y="3456651"/>
            <a:ext cx="33655" cy="16510"/>
          </a:xfrm>
          <a:custGeom>
            <a:avLst/>
            <a:gdLst/>
            <a:ahLst/>
            <a:cxnLst/>
            <a:rect l="l" t="t" r="r" b="b"/>
            <a:pathLst>
              <a:path w="33655" h="16510">
                <a:moveTo>
                  <a:pt x="0" y="15907"/>
                </a:moveTo>
                <a:lnTo>
                  <a:pt x="31814" y="15907"/>
                </a:lnTo>
                <a:lnTo>
                  <a:pt x="33581" y="0"/>
                </a:lnTo>
                <a:lnTo>
                  <a:pt x="1767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76199" y="3416000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76199" y="3375348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76199" y="3334696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76199" y="3294044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76199" y="3253392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76199" y="3212740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76199" y="3172088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80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76199" y="3131437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80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76199" y="3092552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76199" y="3051900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76199" y="3011249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76199" y="2970597"/>
            <a:ext cx="33655" cy="16510"/>
          </a:xfrm>
          <a:custGeom>
            <a:avLst/>
            <a:gdLst/>
            <a:ahLst/>
            <a:cxnLst/>
            <a:rect l="l" t="t" r="r" b="b"/>
            <a:pathLst>
              <a:path w="33655" h="16510">
                <a:moveTo>
                  <a:pt x="0" y="15907"/>
                </a:moveTo>
                <a:lnTo>
                  <a:pt x="31814" y="15907"/>
                </a:lnTo>
                <a:lnTo>
                  <a:pt x="33581" y="0"/>
                </a:lnTo>
                <a:lnTo>
                  <a:pt x="1767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77967" y="2929945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677967" y="2889293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677967" y="2848641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677967" y="2807989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677967" y="2767337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677967" y="2726686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677967" y="2686034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80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677967" y="2645382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80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677967" y="2606498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677967" y="2565846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677967" y="2525194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679734" y="2484542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679734" y="2443890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79734" y="2403238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679734" y="2362586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679734" y="2321935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679734" y="2281283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679734" y="2240631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679734" y="2199979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80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79734" y="2159327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80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79734" y="2120443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679734" y="2079791"/>
            <a:ext cx="33655" cy="16510"/>
          </a:xfrm>
          <a:custGeom>
            <a:avLst/>
            <a:gdLst/>
            <a:ahLst/>
            <a:cxnLst/>
            <a:rect l="l" t="t" r="r" b="b"/>
            <a:pathLst>
              <a:path w="33655" h="16510">
                <a:moveTo>
                  <a:pt x="0" y="15907"/>
                </a:moveTo>
                <a:lnTo>
                  <a:pt x="31814" y="15907"/>
                </a:lnTo>
                <a:lnTo>
                  <a:pt x="33581" y="0"/>
                </a:lnTo>
                <a:lnTo>
                  <a:pt x="1767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81502" y="2039139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681502" y="1998487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681502" y="1957835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81502" y="1917183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681502" y="1876532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81502" y="1835880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681502" y="1795228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81502" y="1754576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681502" y="1713924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80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681502" y="1673272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5" h="17780">
                <a:moveTo>
                  <a:pt x="0" y="17674"/>
                </a:moveTo>
                <a:lnTo>
                  <a:pt x="31814" y="17674"/>
                </a:lnTo>
                <a:lnTo>
                  <a:pt x="31814" y="0"/>
                </a:lnTo>
                <a:lnTo>
                  <a:pt x="0" y="0"/>
                </a:lnTo>
                <a:lnTo>
                  <a:pt x="0" y="17674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683269" y="1634388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10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683269" y="1593736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683269" y="1553084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683269" y="1512432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683269" y="1471781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683269" y="1431129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0" y="15907"/>
                </a:moveTo>
                <a:lnTo>
                  <a:pt x="31814" y="15907"/>
                </a:lnTo>
                <a:lnTo>
                  <a:pt x="31814" y="0"/>
                </a:lnTo>
                <a:lnTo>
                  <a:pt x="0" y="0"/>
                </a:lnTo>
                <a:lnTo>
                  <a:pt x="0" y="15907"/>
                </a:lnTo>
                <a:close/>
              </a:path>
            </a:pathLst>
          </a:custGeom>
          <a:ln w="3175">
            <a:solidFill>
              <a:srgbClr val="A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300878" y="3843731"/>
            <a:ext cx="107950" cy="145415"/>
          </a:xfrm>
          <a:custGeom>
            <a:avLst/>
            <a:gdLst/>
            <a:ahLst/>
            <a:cxnLst/>
            <a:rect l="l" t="t" r="r" b="b"/>
            <a:pathLst>
              <a:path w="107950" h="145414">
                <a:moveTo>
                  <a:pt x="65404" y="0"/>
                </a:moveTo>
                <a:lnTo>
                  <a:pt x="0" y="0"/>
                </a:lnTo>
                <a:lnTo>
                  <a:pt x="0" y="144932"/>
                </a:lnTo>
                <a:lnTo>
                  <a:pt x="67170" y="144932"/>
                </a:lnTo>
                <a:lnTo>
                  <a:pt x="77774" y="143154"/>
                </a:lnTo>
                <a:lnTo>
                  <a:pt x="86613" y="139623"/>
                </a:lnTo>
                <a:lnTo>
                  <a:pt x="93675" y="134327"/>
                </a:lnTo>
                <a:lnTo>
                  <a:pt x="98983" y="129019"/>
                </a:lnTo>
                <a:lnTo>
                  <a:pt x="100305" y="127253"/>
                </a:lnTo>
                <a:lnTo>
                  <a:pt x="19443" y="127253"/>
                </a:lnTo>
                <a:lnTo>
                  <a:pt x="19443" y="77762"/>
                </a:lnTo>
                <a:lnTo>
                  <a:pt x="98983" y="77762"/>
                </a:lnTo>
                <a:lnTo>
                  <a:pt x="95453" y="74231"/>
                </a:lnTo>
                <a:lnTo>
                  <a:pt x="90144" y="70688"/>
                </a:lnTo>
                <a:lnTo>
                  <a:pt x="81305" y="67157"/>
                </a:lnTo>
                <a:lnTo>
                  <a:pt x="88379" y="63626"/>
                </a:lnTo>
                <a:lnTo>
                  <a:pt x="91914" y="60083"/>
                </a:lnTo>
                <a:lnTo>
                  <a:pt x="19443" y="60083"/>
                </a:lnTo>
                <a:lnTo>
                  <a:pt x="19443" y="15900"/>
                </a:lnTo>
                <a:lnTo>
                  <a:pt x="95453" y="15900"/>
                </a:lnTo>
                <a:lnTo>
                  <a:pt x="86613" y="7061"/>
                </a:lnTo>
                <a:lnTo>
                  <a:pt x="81305" y="3530"/>
                </a:lnTo>
                <a:lnTo>
                  <a:pt x="74231" y="1765"/>
                </a:lnTo>
                <a:lnTo>
                  <a:pt x="65404" y="0"/>
                </a:lnTo>
                <a:close/>
              </a:path>
              <a:path w="107950" h="145414">
                <a:moveTo>
                  <a:pt x="98983" y="77762"/>
                </a:moveTo>
                <a:lnTo>
                  <a:pt x="68935" y="77762"/>
                </a:lnTo>
                <a:lnTo>
                  <a:pt x="74231" y="79527"/>
                </a:lnTo>
                <a:lnTo>
                  <a:pt x="79540" y="83070"/>
                </a:lnTo>
                <a:lnTo>
                  <a:pt x="84848" y="88366"/>
                </a:lnTo>
                <a:lnTo>
                  <a:pt x="88379" y="95440"/>
                </a:lnTo>
                <a:lnTo>
                  <a:pt x="90144" y="102514"/>
                </a:lnTo>
                <a:lnTo>
                  <a:pt x="88379" y="109575"/>
                </a:lnTo>
                <a:lnTo>
                  <a:pt x="86613" y="114884"/>
                </a:lnTo>
                <a:lnTo>
                  <a:pt x="83070" y="120180"/>
                </a:lnTo>
                <a:lnTo>
                  <a:pt x="79540" y="123723"/>
                </a:lnTo>
                <a:lnTo>
                  <a:pt x="68935" y="127253"/>
                </a:lnTo>
                <a:lnTo>
                  <a:pt x="100305" y="127253"/>
                </a:lnTo>
                <a:lnTo>
                  <a:pt x="104279" y="121945"/>
                </a:lnTo>
                <a:lnTo>
                  <a:pt x="107823" y="111340"/>
                </a:lnTo>
                <a:lnTo>
                  <a:pt x="107823" y="93675"/>
                </a:lnTo>
                <a:lnTo>
                  <a:pt x="106057" y="86601"/>
                </a:lnTo>
                <a:lnTo>
                  <a:pt x="100749" y="79527"/>
                </a:lnTo>
                <a:lnTo>
                  <a:pt x="98983" y="77762"/>
                </a:lnTo>
                <a:close/>
              </a:path>
              <a:path w="107950" h="145414">
                <a:moveTo>
                  <a:pt x="95453" y="15900"/>
                </a:moveTo>
                <a:lnTo>
                  <a:pt x="58331" y="15900"/>
                </a:lnTo>
                <a:lnTo>
                  <a:pt x="65404" y="17665"/>
                </a:lnTo>
                <a:lnTo>
                  <a:pt x="70700" y="17665"/>
                </a:lnTo>
                <a:lnTo>
                  <a:pt x="76009" y="21208"/>
                </a:lnTo>
                <a:lnTo>
                  <a:pt x="83070" y="31813"/>
                </a:lnTo>
                <a:lnTo>
                  <a:pt x="83070" y="38874"/>
                </a:lnTo>
                <a:lnTo>
                  <a:pt x="81305" y="45948"/>
                </a:lnTo>
                <a:lnTo>
                  <a:pt x="79540" y="51257"/>
                </a:lnTo>
                <a:lnTo>
                  <a:pt x="74231" y="56553"/>
                </a:lnTo>
                <a:lnTo>
                  <a:pt x="63626" y="60083"/>
                </a:lnTo>
                <a:lnTo>
                  <a:pt x="91914" y="60083"/>
                </a:lnTo>
                <a:lnTo>
                  <a:pt x="93675" y="58318"/>
                </a:lnTo>
                <a:lnTo>
                  <a:pt x="97218" y="53022"/>
                </a:lnTo>
                <a:lnTo>
                  <a:pt x="100749" y="45948"/>
                </a:lnTo>
                <a:lnTo>
                  <a:pt x="102514" y="35344"/>
                </a:lnTo>
                <a:lnTo>
                  <a:pt x="100749" y="26504"/>
                </a:lnTo>
                <a:lnTo>
                  <a:pt x="97218" y="17665"/>
                </a:lnTo>
                <a:lnTo>
                  <a:pt x="95453" y="1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300878" y="3843730"/>
            <a:ext cx="107950" cy="145415"/>
          </a:xfrm>
          <a:custGeom>
            <a:avLst/>
            <a:gdLst/>
            <a:ahLst/>
            <a:cxnLst/>
            <a:rect l="l" t="t" r="r" b="b"/>
            <a:pathLst>
              <a:path w="107950" h="145414">
                <a:moveTo>
                  <a:pt x="0" y="144932"/>
                </a:moveTo>
                <a:lnTo>
                  <a:pt x="0" y="0"/>
                </a:lnTo>
                <a:lnTo>
                  <a:pt x="54791" y="0"/>
                </a:lnTo>
                <a:lnTo>
                  <a:pt x="65396" y="0"/>
                </a:lnTo>
                <a:lnTo>
                  <a:pt x="74233" y="1767"/>
                </a:lnTo>
                <a:lnTo>
                  <a:pt x="81303" y="3534"/>
                </a:lnTo>
                <a:lnTo>
                  <a:pt x="86606" y="7069"/>
                </a:lnTo>
                <a:lnTo>
                  <a:pt x="91908" y="12372"/>
                </a:lnTo>
                <a:lnTo>
                  <a:pt x="97210" y="17674"/>
                </a:lnTo>
                <a:lnTo>
                  <a:pt x="100745" y="26512"/>
                </a:lnTo>
                <a:lnTo>
                  <a:pt x="102513" y="35349"/>
                </a:lnTo>
                <a:lnTo>
                  <a:pt x="100745" y="45954"/>
                </a:lnTo>
                <a:lnTo>
                  <a:pt x="97210" y="53024"/>
                </a:lnTo>
                <a:lnTo>
                  <a:pt x="93676" y="58326"/>
                </a:lnTo>
                <a:lnTo>
                  <a:pt x="88373" y="63628"/>
                </a:lnTo>
                <a:lnTo>
                  <a:pt x="81303" y="67163"/>
                </a:lnTo>
                <a:lnTo>
                  <a:pt x="90141" y="70698"/>
                </a:lnTo>
                <a:lnTo>
                  <a:pt x="95443" y="74233"/>
                </a:lnTo>
                <a:lnTo>
                  <a:pt x="100745" y="79536"/>
                </a:lnTo>
                <a:lnTo>
                  <a:pt x="106048" y="86606"/>
                </a:lnTo>
                <a:lnTo>
                  <a:pt x="107815" y="93676"/>
                </a:lnTo>
                <a:lnTo>
                  <a:pt x="107815" y="102513"/>
                </a:lnTo>
                <a:lnTo>
                  <a:pt x="107815" y="111350"/>
                </a:lnTo>
                <a:lnTo>
                  <a:pt x="77768" y="143165"/>
                </a:lnTo>
                <a:lnTo>
                  <a:pt x="67163" y="144932"/>
                </a:lnTo>
                <a:lnTo>
                  <a:pt x="54791" y="144932"/>
                </a:lnTo>
                <a:lnTo>
                  <a:pt x="0" y="14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320320" y="3859638"/>
            <a:ext cx="64135" cy="44450"/>
          </a:xfrm>
          <a:custGeom>
            <a:avLst/>
            <a:gdLst/>
            <a:ahLst/>
            <a:cxnLst/>
            <a:rect l="l" t="t" r="r" b="b"/>
            <a:pathLst>
              <a:path w="64135" h="44450">
                <a:moveTo>
                  <a:pt x="0" y="44186"/>
                </a:moveTo>
                <a:lnTo>
                  <a:pt x="31814" y="44186"/>
                </a:lnTo>
                <a:lnTo>
                  <a:pt x="38884" y="44186"/>
                </a:lnTo>
                <a:lnTo>
                  <a:pt x="44186" y="44186"/>
                </a:lnTo>
                <a:lnTo>
                  <a:pt x="49489" y="42419"/>
                </a:lnTo>
                <a:lnTo>
                  <a:pt x="54791" y="40651"/>
                </a:lnTo>
                <a:lnTo>
                  <a:pt x="60094" y="35349"/>
                </a:lnTo>
                <a:lnTo>
                  <a:pt x="61861" y="30047"/>
                </a:lnTo>
                <a:lnTo>
                  <a:pt x="63628" y="22977"/>
                </a:lnTo>
                <a:lnTo>
                  <a:pt x="63628" y="15907"/>
                </a:lnTo>
                <a:lnTo>
                  <a:pt x="60094" y="10604"/>
                </a:lnTo>
                <a:lnTo>
                  <a:pt x="56559" y="5302"/>
                </a:lnTo>
                <a:lnTo>
                  <a:pt x="51256" y="1767"/>
                </a:lnTo>
                <a:lnTo>
                  <a:pt x="45954" y="1767"/>
                </a:lnTo>
                <a:lnTo>
                  <a:pt x="38884" y="0"/>
                </a:lnTo>
                <a:lnTo>
                  <a:pt x="28279" y="0"/>
                </a:lnTo>
                <a:lnTo>
                  <a:pt x="0" y="0"/>
                </a:lnTo>
                <a:lnTo>
                  <a:pt x="0" y="441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320320" y="3921499"/>
            <a:ext cx="71120" cy="49530"/>
          </a:xfrm>
          <a:custGeom>
            <a:avLst/>
            <a:gdLst/>
            <a:ahLst/>
            <a:cxnLst/>
            <a:rect l="l" t="t" r="r" b="b"/>
            <a:pathLst>
              <a:path w="71120" h="49529">
                <a:moveTo>
                  <a:pt x="0" y="49489"/>
                </a:moveTo>
                <a:lnTo>
                  <a:pt x="35349" y="49489"/>
                </a:lnTo>
                <a:lnTo>
                  <a:pt x="44186" y="49489"/>
                </a:lnTo>
                <a:lnTo>
                  <a:pt x="49489" y="49489"/>
                </a:lnTo>
                <a:lnTo>
                  <a:pt x="54791" y="47721"/>
                </a:lnTo>
                <a:lnTo>
                  <a:pt x="70698" y="24744"/>
                </a:lnTo>
                <a:lnTo>
                  <a:pt x="68931" y="17674"/>
                </a:lnTo>
                <a:lnTo>
                  <a:pt x="65396" y="10604"/>
                </a:lnTo>
                <a:lnTo>
                  <a:pt x="60094" y="5302"/>
                </a:lnTo>
                <a:lnTo>
                  <a:pt x="54791" y="1767"/>
                </a:lnTo>
                <a:lnTo>
                  <a:pt x="49489" y="0"/>
                </a:lnTo>
                <a:lnTo>
                  <a:pt x="42419" y="0"/>
                </a:lnTo>
                <a:lnTo>
                  <a:pt x="33581" y="0"/>
                </a:lnTo>
                <a:lnTo>
                  <a:pt x="0" y="0"/>
                </a:lnTo>
                <a:lnTo>
                  <a:pt x="0" y="494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444045" y="388260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6057"/>
                </a:lnTo>
              </a:path>
            </a:pathLst>
          </a:custGeom>
          <a:ln w="17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35206" y="385256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678" y="0"/>
                </a:lnTo>
              </a:path>
            </a:pathLst>
          </a:custGeom>
          <a:ln w="17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35223" y="3882611"/>
            <a:ext cx="17780" cy="106045"/>
          </a:xfrm>
          <a:custGeom>
            <a:avLst/>
            <a:gdLst/>
            <a:ahLst/>
            <a:cxnLst/>
            <a:rect l="l" t="t" r="r" b="b"/>
            <a:pathLst>
              <a:path w="17779" h="106045">
                <a:moveTo>
                  <a:pt x="0" y="0"/>
                </a:moveTo>
                <a:lnTo>
                  <a:pt x="17674" y="0"/>
                </a:lnTo>
                <a:lnTo>
                  <a:pt x="17674" y="106048"/>
                </a:lnTo>
                <a:lnTo>
                  <a:pt x="0" y="106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70562" y="3880840"/>
            <a:ext cx="90170" cy="150495"/>
          </a:xfrm>
          <a:custGeom>
            <a:avLst/>
            <a:gdLst/>
            <a:ahLst/>
            <a:cxnLst/>
            <a:rect l="l" t="t" r="r" b="b"/>
            <a:pathLst>
              <a:path w="90170" h="150495">
                <a:moveTo>
                  <a:pt x="1765" y="116649"/>
                </a:moveTo>
                <a:lnTo>
                  <a:pt x="1765" y="123723"/>
                </a:lnTo>
                <a:lnTo>
                  <a:pt x="5295" y="130797"/>
                </a:lnTo>
                <a:lnTo>
                  <a:pt x="12369" y="141401"/>
                </a:lnTo>
                <a:lnTo>
                  <a:pt x="26504" y="148475"/>
                </a:lnTo>
                <a:lnTo>
                  <a:pt x="44183" y="150241"/>
                </a:lnTo>
                <a:lnTo>
                  <a:pt x="61861" y="146697"/>
                </a:lnTo>
                <a:lnTo>
                  <a:pt x="70700" y="143167"/>
                </a:lnTo>
                <a:lnTo>
                  <a:pt x="75996" y="139636"/>
                </a:lnTo>
                <a:lnTo>
                  <a:pt x="81305" y="134327"/>
                </a:lnTo>
                <a:lnTo>
                  <a:pt x="82186" y="132562"/>
                </a:lnTo>
                <a:lnTo>
                  <a:pt x="37109" y="132562"/>
                </a:lnTo>
                <a:lnTo>
                  <a:pt x="26504" y="129032"/>
                </a:lnTo>
                <a:lnTo>
                  <a:pt x="24739" y="125488"/>
                </a:lnTo>
                <a:lnTo>
                  <a:pt x="21209" y="121958"/>
                </a:lnTo>
                <a:lnTo>
                  <a:pt x="21209" y="118427"/>
                </a:lnTo>
                <a:lnTo>
                  <a:pt x="1765" y="116649"/>
                </a:lnTo>
                <a:close/>
              </a:path>
              <a:path w="90170" h="150495">
                <a:moveTo>
                  <a:pt x="90144" y="95440"/>
                </a:moveTo>
                <a:lnTo>
                  <a:pt x="72466" y="95440"/>
                </a:lnTo>
                <a:lnTo>
                  <a:pt x="70700" y="104279"/>
                </a:lnTo>
                <a:lnTo>
                  <a:pt x="70700" y="116649"/>
                </a:lnTo>
                <a:lnTo>
                  <a:pt x="68922" y="120192"/>
                </a:lnTo>
                <a:lnTo>
                  <a:pt x="65392" y="125488"/>
                </a:lnTo>
                <a:lnTo>
                  <a:pt x="61861" y="129032"/>
                </a:lnTo>
                <a:lnTo>
                  <a:pt x="51257" y="132562"/>
                </a:lnTo>
                <a:lnTo>
                  <a:pt x="82186" y="132562"/>
                </a:lnTo>
                <a:lnTo>
                  <a:pt x="84836" y="127254"/>
                </a:lnTo>
                <a:lnTo>
                  <a:pt x="90144" y="113118"/>
                </a:lnTo>
                <a:lnTo>
                  <a:pt x="90144" y="95440"/>
                </a:lnTo>
                <a:close/>
              </a:path>
              <a:path w="90170" h="150495">
                <a:moveTo>
                  <a:pt x="42418" y="0"/>
                </a:moveTo>
                <a:lnTo>
                  <a:pt x="33578" y="0"/>
                </a:lnTo>
                <a:lnTo>
                  <a:pt x="19443" y="7073"/>
                </a:lnTo>
                <a:lnTo>
                  <a:pt x="0" y="44183"/>
                </a:lnTo>
                <a:lnTo>
                  <a:pt x="0" y="54787"/>
                </a:lnTo>
                <a:lnTo>
                  <a:pt x="3530" y="74231"/>
                </a:lnTo>
                <a:lnTo>
                  <a:pt x="10604" y="91909"/>
                </a:lnTo>
                <a:lnTo>
                  <a:pt x="24739" y="104279"/>
                </a:lnTo>
                <a:lnTo>
                  <a:pt x="44183" y="107823"/>
                </a:lnTo>
                <a:lnTo>
                  <a:pt x="58318" y="104279"/>
                </a:lnTo>
                <a:lnTo>
                  <a:pt x="65392" y="100749"/>
                </a:lnTo>
                <a:lnTo>
                  <a:pt x="72466" y="95440"/>
                </a:lnTo>
                <a:lnTo>
                  <a:pt x="90144" y="95440"/>
                </a:lnTo>
                <a:lnTo>
                  <a:pt x="90144" y="90144"/>
                </a:lnTo>
                <a:lnTo>
                  <a:pt x="38874" y="90144"/>
                </a:lnTo>
                <a:lnTo>
                  <a:pt x="31813" y="86614"/>
                </a:lnTo>
                <a:lnTo>
                  <a:pt x="26504" y="81305"/>
                </a:lnTo>
                <a:lnTo>
                  <a:pt x="21209" y="70700"/>
                </a:lnTo>
                <a:lnTo>
                  <a:pt x="19443" y="53022"/>
                </a:lnTo>
                <a:lnTo>
                  <a:pt x="19443" y="44183"/>
                </a:lnTo>
                <a:lnTo>
                  <a:pt x="38874" y="17678"/>
                </a:lnTo>
                <a:lnTo>
                  <a:pt x="90144" y="17678"/>
                </a:lnTo>
                <a:lnTo>
                  <a:pt x="90144" y="14147"/>
                </a:lnTo>
                <a:lnTo>
                  <a:pt x="72466" y="14147"/>
                </a:lnTo>
                <a:lnTo>
                  <a:pt x="58318" y="3543"/>
                </a:lnTo>
                <a:lnTo>
                  <a:pt x="42418" y="0"/>
                </a:lnTo>
                <a:close/>
              </a:path>
              <a:path w="90170" h="150495">
                <a:moveTo>
                  <a:pt x="90144" y="17678"/>
                </a:moveTo>
                <a:lnTo>
                  <a:pt x="51257" y="17678"/>
                </a:lnTo>
                <a:lnTo>
                  <a:pt x="58318" y="21209"/>
                </a:lnTo>
                <a:lnTo>
                  <a:pt x="63626" y="26517"/>
                </a:lnTo>
                <a:lnTo>
                  <a:pt x="67157" y="31813"/>
                </a:lnTo>
                <a:lnTo>
                  <a:pt x="68922" y="37122"/>
                </a:lnTo>
                <a:lnTo>
                  <a:pt x="70700" y="45961"/>
                </a:lnTo>
                <a:lnTo>
                  <a:pt x="72466" y="53022"/>
                </a:lnTo>
                <a:lnTo>
                  <a:pt x="53022" y="90144"/>
                </a:lnTo>
                <a:lnTo>
                  <a:pt x="90144" y="90144"/>
                </a:lnTo>
                <a:lnTo>
                  <a:pt x="90144" y="17678"/>
                </a:lnTo>
                <a:close/>
              </a:path>
              <a:path w="90170" h="150495">
                <a:moveTo>
                  <a:pt x="90144" y="1765"/>
                </a:moveTo>
                <a:lnTo>
                  <a:pt x="72466" y="1765"/>
                </a:lnTo>
                <a:lnTo>
                  <a:pt x="72466" y="14147"/>
                </a:lnTo>
                <a:lnTo>
                  <a:pt x="90144" y="14147"/>
                </a:lnTo>
                <a:lnTo>
                  <a:pt x="90144" y="1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470561" y="3880837"/>
            <a:ext cx="90170" cy="150495"/>
          </a:xfrm>
          <a:custGeom>
            <a:avLst/>
            <a:gdLst/>
            <a:ahLst/>
            <a:cxnLst/>
            <a:rect l="l" t="t" r="r" b="b"/>
            <a:pathLst>
              <a:path w="90170" h="150495">
                <a:moveTo>
                  <a:pt x="1767" y="116653"/>
                </a:moveTo>
                <a:lnTo>
                  <a:pt x="21209" y="118420"/>
                </a:lnTo>
                <a:lnTo>
                  <a:pt x="21209" y="121955"/>
                </a:lnTo>
                <a:lnTo>
                  <a:pt x="24744" y="125490"/>
                </a:lnTo>
                <a:lnTo>
                  <a:pt x="26512" y="129025"/>
                </a:lnTo>
                <a:lnTo>
                  <a:pt x="31814" y="130792"/>
                </a:lnTo>
                <a:lnTo>
                  <a:pt x="37116" y="132560"/>
                </a:lnTo>
                <a:lnTo>
                  <a:pt x="44186" y="132560"/>
                </a:lnTo>
                <a:lnTo>
                  <a:pt x="51256" y="132560"/>
                </a:lnTo>
                <a:lnTo>
                  <a:pt x="56559" y="130792"/>
                </a:lnTo>
                <a:lnTo>
                  <a:pt x="61861" y="129025"/>
                </a:lnTo>
                <a:lnTo>
                  <a:pt x="65396" y="125490"/>
                </a:lnTo>
                <a:lnTo>
                  <a:pt x="68931" y="120188"/>
                </a:lnTo>
                <a:lnTo>
                  <a:pt x="70698" y="116653"/>
                </a:lnTo>
                <a:lnTo>
                  <a:pt x="70698" y="111350"/>
                </a:lnTo>
                <a:lnTo>
                  <a:pt x="70698" y="104280"/>
                </a:lnTo>
                <a:lnTo>
                  <a:pt x="72466" y="95443"/>
                </a:lnTo>
                <a:lnTo>
                  <a:pt x="65396" y="100745"/>
                </a:lnTo>
                <a:lnTo>
                  <a:pt x="58326" y="104280"/>
                </a:lnTo>
                <a:lnTo>
                  <a:pt x="51256" y="106048"/>
                </a:lnTo>
                <a:lnTo>
                  <a:pt x="44186" y="107815"/>
                </a:lnTo>
                <a:lnTo>
                  <a:pt x="24744" y="104280"/>
                </a:lnTo>
                <a:lnTo>
                  <a:pt x="10604" y="91908"/>
                </a:lnTo>
                <a:lnTo>
                  <a:pt x="3534" y="74233"/>
                </a:lnTo>
                <a:lnTo>
                  <a:pt x="0" y="54791"/>
                </a:lnTo>
                <a:lnTo>
                  <a:pt x="0" y="44186"/>
                </a:lnTo>
                <a:lnTo>
                  <a:pt x="19442" y="7069"/>
                </a:lnTo>
                <a:lnTo>
                  <a:pt x="26512" y="3534"/>
                </a:lnTo>
                <a:lnTo>
                  <a:pt x="33581" y="0"/>
                </a:lnTo>
                <a:lnTo>
                  <a:pt x="42419" y="0"/>
                </a:lnTo>
                <a:lnTo>
                  <a:pt x="58326" y="3534"/>
                </a:lnTo>
                <a:lnTo>
                  <a:pt x="72466" y="14139"/>
                </a:lnTo>
                <a:lnTo>
                  <a:pt x="72466" y="1767"/>
                </a:lnTo>
                <a:lnTo>
                  <a:pt x="90141" y="1767"/>
                </a:lnTo>
                <a:lnTo>
                  <a:pt x="90141" y="93676"/>
                </a:lnTo>
                <a:lnTo>
                  <a:pt x="90141" y="113118"/>
                </a:lnTo>
                <a:lnTo>
                  <a:pt x="61861" y="146700"/>
                </a:lnTo>
                <a:lnTo>
                  <a:pt x="53024" y="148467"/>
                </a:lnTo>
                <a:lnTo>
                  <a:pt x="44186" y="150235"/>
                </a:lnTo>
                <a:lnTo>
                  <a:pt x="26512" y="148467"/>
                </a:lnTo>
                <a:lnTo>
                  <a:pt x="12372" y="141397"/>
                </a:lnTo>
                <a:lnTo>
                  <a:pt x="8837" y="136095"/>
                </a:lnTo>
                <a:lnTo>
                  <a:pt x="5302" y="130792"/>
                </a:lnTo>
                <a:lnTo>
                  <a:pt x="1767" y="123723"/>
                </a:lnTo>
                <a:lnTo>
                  <a:pt x="1767" y="1166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490003" y="3898511"/>
            <a:ext cx="53340" cy="73025"/>
          </a:xfrm>
          <a:custGeom>
            <a:avLst/>
            <a:gdLst/>
            <a:ahLst/>
            <a:cxnLst/>
            <a:rect l="l" t="t" r="r" b="b"/>
            <a:pathLst>
              <a:path w="53339" h="73025">
                <a:moveTo>
                  <a:pt x="0" y="35349"/>
                </a:moveTo>
                <a:lnTo>
                  <a:pt x="1767" y="53024"/>
                </a:lnTo>
                <a:lnTo>
                  <a:pt x="7069" y="63628"/>
                </a:lnTo>
                <a:lnTo>
                  <a:pt x="12372" y="68931"/>
                </a:lnTo>
                <a:lnTo>
                  <a:pt x="19442" y="72466"/>
                </a:lnTo>
                <a:lnTo>
                  <a:pt x="26512" y="72466"/>
                </a:lnTo>
                <a:lnTo>
                  <a:pt x="33581" y="72466"/>
                </a:lnTo>
                <a:lnTo>
                  <a:pt x="51256" y="44186"/>
                </a:lnTo>
                <a:lnTo>
                  <a:pt x="53024" y="35349"/>
                </a:lnTo>
                <a:lnTo>
                  <a:pt x="51256" y="28279"/>
                </a:lnTo>
                <a:lnTo>
                  <a:pt x="49489" y="19442"/>
                </a:lnTo>
                <a:lnTo>
                  <a:pt x="47721" y="14139"/>
                </a:lnTo>
                <a:lnTo>
                  <a:pt x="44186" y="8837"/>
                </a:lnTo>
                <a:lnTo>
                  <a:pt x="38884" y="3534"/>
                </a:lnTo>
                <a:lnTo>
                  <a:pt x="31814" y="0"/>
                </a:lnTo>
                <a:lnTo>
                  <a:pt x="24744" y="0"/>
                </a:lnTo>
                <a:lnTo>
                  <a:pt x="19442" y="0"/>
                </a:lnTo>
                <a:lnTo>
                  <a:pt x="0" y="26512"/>
                </a:lnTo>
                <a:lnTo>
                  <a:pt x="0" y="3534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587212" y="3840188"/>
            <a:ext cx="123825" cy="150495"/>
          </a:xfrm>
          <a:custGeom>
            <a:avLst/>
            <a:gdLst/>
            <a:ahLst/>
            <a:cxnLst/>
            <a:rect l="l" t="t" r="r" b="b"/>
            <a:pathLst>
              <a:path w="123825" h="150495">
                <a:moveTo>
                  <a:pt x="65392" y="0"/>
                </a:moveTo>
                <a:lnTo>
                  <a:pt x="21209" y="15913"/>
                </a:lnTo>
                <a:lnTo>
                  <a:pt x="1765" y="53022"/>
                </a:lnTo>
                <a:lnTo>
                  <a:pt x="0" y="74231"/>
                </a:lnTo>
                <a:lnTo>
                  <a:pt x="1765" y="93675"/>
                </a:lnTo>
                <a:lnTo>
                  <a:pt x="19443" y="134327"/>
                </a:lnTo>
                <a:lnTo>
                  <a:pt x="65392" y="150240"/>
                </a:lnTo>
                <a:lnTo>
                  <a:pt x="86601" y="146697"/>
                </a:lnTo>
                <a:lnTo>
                  <a:pt x="102514" y="137858"/>
                </a:lnTo>
                <a:lnTo>
                  <a:pt x="105261" y="134327"/>
                </a:lnTo>
                <a:lnTo>
                  <a:pt x="63626" y="134327"/>
                </a:lnTo>
                <a:lnTo>
                  <a:pt x="54787" y="132562"/>
                </a:lnTo>
                <a:lnTo>
                  <a:pt x="22974" y="106044"/>
                </a:lnTo>
                <a:lnTo>
                  <a:pt x="17678" y="74231"/>
                </a:lnTo>
                <a:lnTo>
                  <a:pt x="19443" y="60096"/>
                </a:lnTo>
                <a:lnTo>
                  <a:pt x="22974" y="45961"/>
                </a:lnTo>
                <a:lnTo>
                  <a:pt x="26504" y="38887"/>
                </a:lnTo>
                <a:lnTo>
                  <a:pt x="37122" y="24752"/>
                </a:lnTo>
                <a:lnTo>
                  <a:pt x="54787" y="17678"/>
                </a:lnTo>
                <a:lnTo>
                  <a:pt x="104279" y="17678"/>
                </a:lnTo>
                <a:lnTo>
                  <a:pt x="98971" y="12369"/>
                </a:lnTo>
                <a:lnTo>
                  <a:pt x="83070" y="3543"/>
                </a:lnTo>
                <a:lnTo>
                  <a:pt x="65392" y="0"/>
                </a:lnTo>
                <a:close/>
              </a:path>
              <a:path w="123825" h="150495">
                <a:moveTo>
                  <a:pt x="104279" y="97205"/>
                </a:moveTo>
                <a:lnTo>
                  <a:pt x="83070" y="129031"/>
                </a:lnTo>
                <a:lnTo>
                  <a:pt x="63626" y="134327"/>
                </a:lnTo>
                <a:lnTo>
                  <a:pt x="105261" y="134327"/>
                </a:lnTo>
                <a:lnTo>
                  <a:pt x="114884" y="121958"/>
                </a:lnTo>
                <a:lnTo>
                  <a:pt x="123723" y="102514"/>
                </a:lnTo>
                <a:lnTo>
                  <a:pt x="104279" y="97205"/>
                </a:lnTo>
                <a:close/>
              </a:path>
              <a:path w="123825" h="150495">
                <a:moveTo>
                  <a:pt x="104279" y="17678"/>
                </a:moveTo>
                <a:lnTo>
                  <a:pt x="72466" y="17678"/>
                </a:lnTo>
                <a:lnTo>
                  <a:pt x="86601" y="24752"/>
                </a:lnTo>
                <a:lnTo>
                  <a:pt x="91909" y="30048"/>
                </a:lnTo>
                <a:lnTo>
                  <a:pt x="97205" y="38887"/>
                </a:lnTo>
                <a:lnTo>
                  <a:pt x="100749" y="47726"/>
                </a:lnTo>
                <a:lnTo>
                  <a:pt x="120192" y="42418"/>
                </a:lnTo>
                <a:lnTo>
                  <a:pt x="111353" y="24752"/>
                </a:lnTo>
                <a:lnTo>
                  <a:pt x="104279" y="1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587211" y="3840182"/>
            <a:ext cx="123825" cy="150495"/>
          </a:xfrm>
          <a:custGeom>
            <a:avLst/>
            <a:gdLst/>
            <a:ahLst/>
            <a:cxnLst/>
            <a:rect l="l" t="t" r="r" b="b"/>
            <a:pathLst>
              <a:path w="123825" h="150495">
                <a:moveTo>
                  <a:pt x="104280" y="97210"/>
                </a:moveTo>
                <a:lnTo>
                  <a:pt x="102513" y="137862"/>
                </a:lnTo>
                <a:lnTo>
                  <a:pt x="65396" y="150235"/>
                </a:lnTo>
                <a:lnTo>
                  <a:pt x="44186" y="148467"/>
                </a:lnTo>
                <a:lnTo>
                  <a:pt x="12372" y="123723"/>
                </a:lnTo>
                <a:lnTo>
                  <a:pt x="0" y="74233"/>
                </a:lnTo>
                <a:lnTo>
                  <a:pt x="1767" y="53024"/>
                </a:lnTo>
                <a:lnTo>
                  <a:pt x="21209" y="15907"/>
                </a:lnTo>
                <a:lnTo>
                  <a:pt x="65396" y="0"/>
                </a:lnTo>
                <a:lnTo>
                  <a:pt x="83071" y="3534"/>
                </a:lnTo>
                <a:lnTo>
                  <a:pt x="98978" y="12372"/>
                </a:lnTo>
                <a:lnTo>
                  <a:pt x="111350" y="24744"/>
                </a:lnTo>
                <a:lnTo>
                  <a:pt x="120188" y="42419"/>
                </a:lnTo>
                <a:lnTo>
                  <a:pt x="100745" y="47721"/>
                </a:lnTo>
                <a:lnTo>
                  <a:pt x="97210" y="38884"/>
                </a:lnTo>
                <a:lnTo>
                  <a:pt x="91908" y="30047"/>
                </a:lnTo>
                <a:lnTo>
                  <a:pt x="86606" y="24744"/>
                </a:lnTo>
                <a:lnTo>
                  <a:pt x="79536" y="21209"/>
                </a:lnTo>
                <a:lnTo>
                  <a:pt x="72466" y="17674"/>
                </a:lnTo>
                <a:lnTo>
                  <a:pt x="63628" y="17674"/>
                </a:lnTo>
                <a:lnTo>
                  <a:pt x="54791" y="17674"/>
                </a:lnTo>
                <a:lnTo>
                  <a:pt x="45954" y="21209"/>
                </a:lnTo>
                <a:lnTo>
                  <a:pt x="37116" y="24744"/>
                </a:lnTo>
                <a:lnTo>
                  <a:pt x="31814" y="31814"/>
                </a:lnTo>
                <a:lnTo>
                  <a:pt x="26512" y="38884"/>
                </a:lnTo>
                <a:lnTo>
                  <a:pt x="22977" y="45954"/>
                </a:lnTo>
                <a:lnTo>
                  <a:pt x="19442" y="60094"/>
                </a:lnTo>
                <a:lnTo>
                  <a:pt x="17674" y="74233"/>
                </a:lnTo>
                <a:lnTo>
                  <a:pt x="19442" y="91908"/>
                </a:lnTo>
                <a:lnTo>
                  <a:pt x="38884" y="127257"/>
                </a:lnTo>
                <a:lnTo>
                  <a:pt x="63628" y="134327"/>
                </a:lnTo>
                <a:lnTo>
                  <a:pt x="74233" y="132560"/>
                </a:lnTo>
                <a:lnTo>
                  <a:pt x="102513" y="106048"/>
                </a:lnTo>
                <a:lnTo>
                  <a:pt x="104280" y="972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739219" y="3980179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66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748051" y="384429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17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739219" y="3843718"/>
            <a:ext cx="88900" cy="145415"/>
          </a:xfrm>
          <a:custGeom>
            <a:avLst/>
            <a:gdLst/>
            <a:ahLst/>
            <a:cxnLst/>
            <a:rect l="l" t="t" r="r" b="b"/>
            <a:pathLst>
              <a:path w="88900" h="145414">
                <a:moveTo>
                  <a:pt x="0" y="144932"/>
                </a:moveTo>
                <a:lnTo>
                  <a:pt x="0" y="0"/>
                </a:lnTo>
                <a:lnTo>
                  <a:pt x="17674" y="0"/>
                </a:lnTo>
                <a:lnTo>
                  <a:pt x="17674" y="127257"/>
                </a:lnTo>
                <a:lnTo>
                  <a:pt x="88373" y="127257"/>
                </a:lnTo>
                <a:lnTo>
                  <a:pt x="88373" y="144932"/>
                </a:lnTo>
                <a:lnTo>
                  <a:pt x="0" y="14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832893" y="3843718"/>
            <a:ext cx="134620" cy="145415"/>
          </a:xfrm>
          <a:custGeom>
            <a:avLst/>
            <a:gdLst/>
            <a:ahLst/>
            <a:cxnLst/>
            <a:rect l="l" t="t" r="r" b="b"/>
            <a:pathLst>
              <a:path w="134620" h="145414">
                <a:moveTo>
                  <a:pt x="75996" y="0"/>
                </a:moveTo>
                <a:lnTo>
                  <a:pt x="58318" y="0"/>
                </a:lnTo>
                <a:lnTo>
                  <a:pt x="0" y="144932"/>
                </a:lnTo>
                <a:lnTo>
                  <a:pt x="19430" y="144932"/>
                </a:lnTo>
                <a:lnTo>
                  <a:pt x="35344" y="100749"/>
                </a:lnTo>
                <a:lnTo>
                  <a:pt x="116545" y="100749"/>
                </a:lnTo>
                <a:lnTo>
                  <a:pt x="109430" y="83070"/>
                </a:lnTo>
                <a:lnTo>
                  <a:pt x="42417" y="83070"/>
                </a:lnTo>
                <a:lnTo>
                  <a:pt x="56553" y="42430"/>
                </a:lnTo>
                <a:lnTo>
                  <a:pt x="67157" y="15913"/>
                </a:lnTo>
                <a:lnTo>
                  <a:pt x="82401" y="15913"/>
                </a:lnTo>
                <a:lnTo>
                  <a:pt x="75996" y="0"/>
                </a:lnTo>
                <a:close/>
              </a:path>
              <a:path w="134620" h="145414">
                <a:moveTo>
                  <a:pt x="116545" y="100749"/>
                </a:moveTo>
                <a:lnTo>
                  <a:pt x="97205" y="100749"/>
                </a:lnTo>
                <a:lnTo>
                  <a:pt x="114884" y="144932"/>
                </a:lnTo>
                <a:lnTo>
                  <a:pt x="134327" y="144932"/>
                </a:lnTo>
                <a:lnTo>
                  <a:pt x="116545" y="100749"/>
                </a:lnTo>
                <a:close/>
              </a:path>
              <a:path w="134620" h="145414">
                <a:moveTo>
                  <a:pt x="82401" y="15913"/>
                </a:moveTo>
                <a:lnTo>
                  <a:pt x="67157" y="15913"/>
                </a:lnTo>
                <a:lnTo>
                  <a:pt x="70700" y="28282"/>
                </a:lnTo>
                <a:lnTo>
                  <a:pt x="77762" y="44196"/>
                </a:lnTo>
                <a:lnTo>
                  <a:pt x="91897" y="83070"/>
                </a:lnTo>
                <a:lnTo>
                  <a:pt x="109430" y="83070"/>
                </a:lnTo>
                <a:lnTo>
                  <a:pt x="82401" y="15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832893" y="3843718"/>
            <a:ext cx="134620" cy="145415"/>
          </a:xfrm>
          <a:custGeom>
            <a:avLst/>
            <a:gdLst/>
            <a:ahLst/>
            <a:cxnLst/>
            <a:rect l="l" t="t" r="r" b="b"/>
            <a:pathLst>
              <a:path w="134620" h="145414">
                <a:moveTo>
                  <a:pt x="0" y="144932"/>
                </a:moveTo>
                <a:lnTo>
                  <a:pt x="58326" y="0"/>
                </a:lnTo>
                <a:lnTo>
                  <a:pt x="76001" y="0"/>
                </a:lnTo>
                <a:lnTo>
                  <a:pt x="134327" y="144932"/>
                </a:lnTo>
                <a:lnTo>
                  <a:pt x="114885" y="144932"/>
                </a:lnTo>
                <a:lnTo>
                  <a:pt x="97210" y="100745"/>
                </a:lnTo>
                <a:lnTo>
                  <a:pt x="35349" y="100745"/>
                </a:lnTo>
                <a:lnTo>
                  <a:pt x="19442" y="144932"/>
                </a:lnTo>
                <a:lnTo>
                  <a:pt x="0" y="14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875313" y="3859625"/>
            <a:ext cx="49530" cy="67310"/>
          </a:xfrm>
          <a:custGeom>
            <a:avLst/>
            <a:gdLst/>
            <a:ahLst/>
            <a:cxnLst/>
            <a:rect l="l" t="t" r="r" b="b"/>
            <a:pathLst>
              <a:path w="49529" h="67310">
                <a:moveTo>
                  <a:pt x="0" y="67163"/>
                </a:moveTo>
                <a:lnTo>
                  <a:pt x="49489" y="67163"/>
                </a:lnTo>
                <a:lnTo>
                  <a:pt x="35349" y="28279"/>
                </a:lnTo>
                <a:lnTo>
                  <a:pt x="28279" y="12372"/>
                </a:lnTo>
                <a:lnTo>
                  <a:pt x="24744" y="0"/>
                </a:lnTo>
                <a:lnTo>
                  <a:pt x="14139" y="26512"/>
                </a:lnTo>
                <a:lnTo>
                  <a:pt x="0" y="671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83122" y="3843718"/>
            <a:ext cx="138430" cy="145415"/>
          </a:xfrm>
          <a:custGeom>
            <a:avLst/>
            <a:gdLst/>
            <a:ahLst/>
            <a:cxnLst/>
            <a:rect l="l" t="t" r="r" b="b"/>
            <a:pathLst>
              <a:path w="138429" h="145414">
                <a:moveTo>
                  <a:pt x="30048" y="0"/>
                </a:moveTo>
                <a:lnTo>
                  <a:pt x="0" y="0"/>
                </a:lnTo>
                <a:lnTo>
                  <a:pt x="0" y="144932"/>
                </a:lnTo>
                <a:lnTo>
                  <a:pt x="19443" y="144932"/>
                </a:lnTo>
                <a:lnTo>
                  <a:pt x="19443" y="21209"/>
                </a:lnTo>
                <a:lnTo>
                  <a:pt x="36630" y="21209"/>
                </a:lnTo>
                <a:lnTo>
                  <a:pt x="30048" y="0"/>
                </a:lnTo>
                <a:close/>
              </a:path>
              <a:path w="138429" h="145414">
                <a:moveTo>
                  <a:pt x="36630" y="21209"/>
                </a:moveTo>
                <a:lnTo>
                  <a:pt x="19443" y="21209"/>
                </a:lnTo>
                <a:lnTo>
                  <a:pt x="58331" y="144932"/>
                </a:lnTo>
                <a:lnTo>
                  <a:pt x="79540" y="144932"/>
                </a:lnTo>
                <a:lnTo>
                  <a:pt x="86206" y="123723"/>
                </a:lnTo>
                <a:lnTo>
                  <a:pt x="68935" y="123723"/>
                </a:lnTo>
                <a:lnTo>
                  <a:pt x="67170" y="118427"/>
                </a:lnTo>
                <a:lnTo>
                  <a:pt x="65404" y="111353"/>
                </a:lnTo>
                <a:lnTo>
                  <a:pt x="61861" y="102514"/>
                </a:lnTo>
                <a:lnTo>
                  <a:pt x="36630" y="21209"/>
                </a:lnTo>
                <a:close/>
              </a:path>
              <a:path w="138429" h="145414">
                <a:moveTo>
                  <a:pt x="137871" y="21209"/>
                </a:moveTo>
                <a:lnTo>
                  <a:pt x="118427" y="21209"/>
                </a:lnTo>
                <a:lnTo>
                  <a:pt x="118427" y="144932"/>
                </a:lnTo>
                <a:lnTo>
                  <a:pt x="137871" y="144932"/>
                </a:lnTo>
                <a:lnTo>
                  <a:pt x="137871" y="21209"/>
                </a:lnTo>
                <a:close/>
              </a:path>
              <a:path w="138429" h="145414">
                <a:moveTo>
                  <a:pt x="137871" y="0"/>
                </a:moveTo>
                <a:lnTo>
                  <a:pt x="107822" y="0"/>
                </a:lnTo>
                <a:lnTo>
                  <a:pt x="76009" y="100749"/>
                </a:lnTo>
                <a:lnTo>
                  <a:pt x="72466" y="109588"/>
                </a:lnTo>
                <a:lnTo>
                  <a:pt x="68935" y="123723"/>
                </a:lnTo>
                <a:lnTo>
                  <a:pt x="86206" y="123723"/>
                </a:lnTo>
                <a:lnTo>
                  <a:pt x="118427" y="21209"/>
                </a:lnTo>
                <a:lnTo>
                  <a:pt x="137871" y="21209"/>
                </a:lnTo>
                <a:lnTo>
                  <a:pt x="137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983122" y="3843718"/>
            <a:ext cx="138430" cy="145415"/>
          </a:xfrm>
          <a:custGeom>
            <a:avLst/>
            <a:gdLst/>
            <a:ahLst/>
            <a:cxnLst/>
            <a:rect l="l" t="t" r="r" b="b"/>
            <a:pathLst>
              <a:path w="138429" h="145414">
                <a:moveTo>
                  <a:pt x="0" y="144932"/>
                </a:moveTo>
                <a:lnTo>
                  <a:pt x="0" y="0"/>
                </a:lnTo>
                <a:lnTo>
                  <a:pt x="30047" y="0"/>
                </a:lnTo>
                <a:lnTo>
                  <a:pt x="61861" y="102513"/>
                </a:lnTo>
                <a:lnTo>
                  <a:pt x="65396" y="111350"/>
                </a:lnTo>
                <a:lnTo>
                  <a:pt x="67163" y="118420"/>
                </a:lnTo>
                <a:lnTo>
                  <a:pt x="68931" y="123723"/>
                </a:lnTo>
                <a:lnTo>
                  <a:pt x="70698" y="116653"/>
                </a:lnTo>
                <a:lnTo>
                  <a:pt x="72466" y="109583"/>
                </a:lnTo>
                <a:lnTo>
                  <a:pt x="76001" y="100745"/>
                </a:lnTo>
                <a:lnTo>
                  <a:pt x="107815" y="0"/>
                </a:lnTo>
                <a:lnTo>
                  <a:pt x="137862" y="0"/>
                </a:lnTo>
                <a:lnTo>
                  <a:pt x="137862" y="144932"/>
                </a:lnTo>
                <a:lnTo>
                  <a:pt x="118420" y="144932"/>
                </a:lnTo>
                <a:lnTo>
                  <a:pt x="118420" y="21209"/>
                </a:lnTo>
                <a:lnTo>
                  <a:pt x="79536" y="144932"/>
                </a:lnTo>
                <a:lnTo>
                  <a:pt x="58326" y="144932"/>
                </a:lnTo>
                <a:lnTo>
                  <a:pt x="19442" y="21209"/>
                </a:lnTo>
                <a:lnTo>
                  <a:pt x="19442" y="144932"/>
                </a:lnTo>
                <a:lnTo>
                  <a:pt x="0" y="14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685033" y="2283434"/>
            <a:ext cx="4236720" cy="2138680"/>
          </a:xfrm>
          <a:custGeom>
            <a:avLst/>
            <a:gdLst/>
            <a:ahLst/>
            <a:cxnLst/>
            <a:rect l="l" t="t" r="r" b="b"/>
            <a:pathLst>
              <a:path w="4236720" h="2138679">
                <a:moveTo>
                  <a:pt x="8826" y="2106434"/>
                </a:moveTo>
                <a:lnTo>
                  <a:pt x="0" y="2106434"/>
                </a:lnTo>
                <a:lnTo>
                  <a:pt x="0" y="2138248"/>
                </a:lnTo>
                <a:lnTo>
                  <a:pt x="8826" y="2138248"/>
                </a:lnTo>
                <a:lnTo>
                  <a:pt x="8826" y="2106434"/>
                </a:lnTo>
                <a:close/>
              </a:path>
              <a:path w="4236720" h="2138679">
                <a:moveTo>
                  <a:pt x="17665" y="2099360"/>
                </a:moveTo>
                <a:lnTo>
                  <a:pt x="10604" y="2102904"/>
                </a:lnTo>
                <a:lnTo>
                  <a:pt x="26504" y="2129409"/>
                </a:lnTo>
                <a:lnTo>
                  <a:pt x="33578" y="2125878"/>
                </a:lnTo>
                <a:lnTo>
                  <a:pt x="17665" y="2099360"/>
                </a:lnTo>
                <a:close/>
              </a:path>
              <a:path w="4236720" h="2138679">
                <a:moveTo>
                  <a:pt x="42418" y="2090534"/>
                </a:moveTo>
                <a:lnTo>
                  <a:pt x="33578" y="2094064"/>
                </a:lnTo>
                <a:lnTo>
                  <a:pt x="40652" y="2125878"/>
                </a:lnTo>
                <a:lnTo>
                  <a:pt x="49479" y="2122347"/>
                </a:lnTo>
                <a:lnTo>
                  <a:pt x="42418" y="2090534"/>
                </a:lnTo>
                <a:close/>
              </a:path>
              <a:path w="4236720" h="2138679">
                <a:moveTo>
                  <a:pt x="61861" y="2086990"/>
                </a:moveTo>
                <a:lnTo>
                  <a:pt x="54787" y="2088756"/>
                </a:lnTo>
                <a:lnTo>
                  <a:pt x="60083" y="2120569"/>
                </a:lnTo>
                <a:lnTo>
                  <a:pt x="67157" y="2118804"/>
                </a:lnTo>
                <a:lnTo>
                  <a:pt x="61861" y="2086990"/>
                </a:lnTo>
                <a:close/>
              </a:path>
              <a:path w="4236720" h="2138679">
                <a:moveTo>
                  <a:pt x="83070" y="2083460"/>
                </a:moveTo>
                <a:lnTo>
                  <a:pt x="74231" y="2085225"/>
                </a:lnTo>
                <a:lnTo>
                  <a:pt x="79527" y="2117039"/>
                </a:lnTo>
                <a:lnTo>
                  <a:pt x="88366" y="2115273"/>
                </a:lnTo>
                <a:lnTo>
                  <a:pt x="83070" y="2083460"/>
                </a:lnTo>
                <a:close/>
              </a:path>
              <a:path w="4236720" h="2138679">
                <a:moveTo>
                  <a:pt x="102501" y="2081695"/>
                </a:moveTo>
                <a:lnTo>
                  <a:pt x="93675" y="2081695"/>
                </a:lnTo>
                <a:lnTo>
                  <a:pt x="98971" y="2113508"/>
                </a:lnTo>
                <a:lnTo>
                  <a:pt x="107810" y="2113508"/>
                </a:lnTo>
                <a:lnTo>
                  <a:pt x="102501" y="2081695"/>
                </a:lnTo>
                <a:close/>
              </a:path>
              <a:path w="4236720" h="2138679">
                <a:moveTo>
                  <a:pt x="116649" y="2082800"/>
                </a:moveTo>
                <a:lnTo>
                  <a:pt x="109575" y="2082800"/>
                </a:lnTo>
                <a:lnTo>
                  <a:pt x="123710" y="2108200"/>
                </a:lnTo>
                <a:lnTo>
                  <a:pt x="130784" y="2108200"/>
                </a:lnTo>
                <a:lnTo>
                  <a:pt x="116649" y="2082800"/>
                </a:lnTo>
                <a:close/>
              </a:path>
              <a:path w="4236720" h="2138679">
                <a:moveTo>
                  <a:pt x="134315" y="2070100"/>
                </a:moveTo>
                <a:lnTo>
                  <a:pt x="127254" y="2070100"/>
                </a:lnTo>
                <a:lnTo>
                  <a:pt x="141389" y="2108200"/>
                </a:lnTo>
                <a:lnTo>
                  <a:pt x="148463" y="2095500"/>
                </a:lnTo>
                <a:lnTo>
                  <a:pt x="134315" y="2070100"/>
                </a:lnTo>
                <a:close/>
              </a:path>
              <a:path w="4236720" h="2138679">
                <a:moveTo>
                  <a:pt x="151993" y="2057400"/>
                </a:moveTo>
                <a:lnTo>
                  <a:pt x="144932" y="2070100"/>
                </a:lnTo>
                <a:lnTo>
                  <a:pt x="159067" y="2095500"/>
                </a:lnTo>
                <a:lnTo>
                  <a:pt x="166141" y="2095500"/>
                </a:lnTo>
                <a:lnTo>
                  <a:pt x="151993" y="2057400"/>
                </a:lnTo>
                <a:close/>
              </a:path>
              <a:path w="4236720" h="2138679">
                <a:moveTo>
                  <a:pt x="171437" y="2057400"/>
                </a:moveTo>
                <a:lnTo>
                  <a:pt x="162598" y="2057400"/>
                </a:lnTo>
                <a:lnTo>
                  <a:pt x="176745" y="2082800"/>
                </a:lnTo>
                <a:lnTo>
                  <a:pt x="185572" y="2082800"/>
                </a:lnTo>
                <a:lnTo>
                  <a:pt x="171437" y="2057400"/>
                </a:lnTo>
                <a:close/>
              </a:path>
              <a:path w="4236720" h="2138679">
                <a:moveTo>
                  <a:pt x="189115" y="2044700"/>
                </a:moveTo>
                <a:lnTo>
                  <a:pt x="182041" y="2044700"/>
                </a:lnTo>
                <a:lnTo>
                  <a:pt x="196176" y="2082800"/>
                </a:lnTo>
                <a:lnTo>
                  <a:pt x="203250" y="2070100"/>
                </a:lnTo>
                <a:lnTo>
                  <a:pt x="189115" y="2044700"/>
                </a:lnTo>
                <a:close/>
              </a:path>
              <a:path w="4236720" h="2138679">
                <a:moveTo>
                  <a:pt x="206781" y="2032000"/>
                </a:moveTo>
                <a:lnTo>
                  <a:pt x="199720" y="2044700"/>
                </a:lnTo>
                <a:lnTo>
                  <a:pt x="213855" y="2070100"/>
                </a:lnTo>
                <a:lnTo>
                  <a:pt x="220929" y="2057400"/>
                </a:lnTo>
                <a:lnTo>
                  <a:pt x="206781" y="2032000"/>
                </a:lnTo>
                <a:close/>
              </a:path>
              <a:path w="4236720" h="2138679">
                <a:moveTo>
                  <a:pt x="224612" y="2032000"/>
                </a:moveTo>
                <a:lnTo>
                  <a:pt x="217385" y="2032000"/>
                </a:lnTo>
                <a:lnTo>
                  <a:pt x="231533" y="2057400"/>
                </a:lnTo>
                <a:lnTo>
                  <a:pt x="238607" y="2057400"/>
                </a:lnTo>
                <a:lnTo>
                  <a:pt x="224612" y="2032000"/>
                </a:lnTo>
                <a:close/>
              </a:path>
              <a:path w="4236720" h="2138679">
                <a:moveTo>
                  <a:pt x="243903" y="2019300"/>
                </a:moveTo>
                <a:lnTo>
                  <a:pt x="235064" y="2019300"/>
                </a:lnTo>
                <a:lnTo>
                  <a:pt x="249212" y="2044700"/>
                </a:lnTo>
                <a:lnTo>
                  <a:pt x="258038" y="2044700"/>
                </a:lnTo>
                <a:lnTo>
                  <a:pt x="243903" y="2019300"/>
                </a:lnTo>
                <a:close/>
              </a:path>
              <a:path w="4236720" h="2138679">
                <a:moveTo>
                  <a:pt x="261581" y="2006600"/>
                </a:moveTo>
                <a:lnTo>
                  <a:pt x="254508" y="2006600"/>
                </a:lnTo>
                <a:lnTo>
                  <a:pt x="268643" y="2044700"/>
                </a:lnTo>
                <a:lnTo>
                  <a:pt x="275717" y="2044700"/>
                </a:lnTo>
                <a:lnTo>
                  <a:pt x="261581" y="2006600"/>
                </a:lnTo>
                <a:close/>
              </a:path>
              <a:path w="4236720" h="2138679">
                <a:moveTo>
                  <a:pt x="235064" y="2019300"/>
                </a:moveTo>
                <a:lnTo>
                  <a:pt x="233299" y="2019300"/>
                </a:lnTo>
                <a:lnTo>
                  <a:pt x="224612" y="2032000"/>
                </a:lnTo>
                <a:lnTo>
                  <a:pt x="242138" y="2032000"/>
                </a:lnTo>
                <a:lnTo>
                  <a:pt x="235064" y="2019300"/>
                </a:lnTo>
                <a:close/>
              </a:path>
              <a:path w="4236720" h="2138679">
                <a:moveTo>
                  <a:pt x="259219" y="2019300"/>
                </a:moveTo>
                <a:lnTo>
                  <a:pt x="243903" y="2019300"/>
                </a:lnTo>
                <a:lnTo>
                  <a:pt x="250971" y="2032000"/>
                </a:lnTo>
                <a:lnTo>
                  <a:pt x="263931" y="2032000"/>
                </a:lnTo>
                <a:lnTo>
                  <a:pt x="259219" y="2019300"/>
                </a:lnTo>
                <a:close/>
              </a:path>
              <a:path w="4236720" h="2138679">
                <a:moveTo>
                  <a:pt x="279253" y="2019300"/>
                </a:moveTo>
                <a:lnTo>
                  <a:pt x="266293" y="2019300"/>
                </a:lnTo>
                <a:lnTo>
                  <a:pt x="271005" y="2032000"/>
                </a:lnTo>
                <a:lnTo>
                  <a:pt x="286321" y="2032000"/>
                </a:lnTo>
                <a:lnTo>
                  <a:pt x="279253" y="2019300"/>
                </a:lnTo>
                <a:close/>
              </a:path>
              <a:path w="4236720" h="2138679">
                <a:moveTo>
                  <a:pt x="279247" y="1993900"/>
                </a:moveTo>
                <a:lnTo>
                  <a:pt x="272186" y="2006600"/>
                </a:lnTo>
                <a:lnTo>
                  <a:pt x="286321" y="2032000"/>
                </a:lnTo>
                <a:lnTo>
                  <a:pt x="293395" y="2032000"/>
                </a:lnTo>
                <a:lnTo>
                  <a:pt x="279247" y="1993900"/>
                </a:lnTo>
                <a:close/>
              </a:path>
              <a:path w="4236720" h="2138679">
                <a:moveTo>
                  <a:pt x="298691" y="1993900"/>
                </a:moveTo>
                <a:lnTo>
                  <a:pt x="291630" y="1993900"/>
                </a:lnTo>
                <a:lnTo>
                  <a:pt x="305765" y="2019300"/>
                </a:lnTo>
                <a:lnTo>
                  <a:pt x="312839" y="2019300"/>
                </a:lnTo>
                <a:lnTo>
                  <a:pt x="298691" y="1993900"/>
                </a:lnTo>
                <a:close/>
              </a:path>
              <a:path w="4236720" h="2138679">
                <a:moveTo>
                  <a:pt x="316369" y="1981200"/>
                </a:moveTo>
                <a:lnTo>
                  <a:pt x="309295" y="1981200"/>
                </a:lnTo>
                <a:lnTo>
                  <a:pt x="323443" y="2019300"/>
                </a:lnTo>
                <a:lnTo>
                  <a:pt x="330517" y="2019300"/>
                </a:lnTo>
                <a:lnTo>
                  <a:pt x="316369" y="1981200"/>
                </a:lnTo>
                <a:close/>
              </a:path>
              <a:path w="4236720" h="2138679">
                <a:moveTo>
                  <a:pt x="335813" y="1981200"/>
                </a:moveTo>
                <a:lnTo>
                  <a:pt x="328739" y="1981200"/>
                </a:lnTo>
                <a:lnTo>
                  <a:pt x="342887" y="2006600"/>
                </a:lnTo>
                <a:lnTo>
                  <a:pt x="349948" y="2006600"/>
                </a:lnTo>
                <a:lnTo>
                  <a:pt x="335813" y="1981200"/>
                </a:lnTo>
                <a:close/>
              </a:path>
              <a:path w="4236720" h="2138679">
                <a:moveTo>
                  <a:pt x="353491" y="1968500"/>
                </a:moveTo>
                <a:lnTo>
                  <a:pt x="346417" y="1968500"/>
                </a:lnTo>
                <a:lnTo>
                  <a:pt x="360553" y="1993900"/>
                </a:lnTo>
                <a:lnTo>
                  <a:pt x="367626" y="1993900"/>
                </a:lnTo>
                <a:lnTo>
                  <a:pt x="353491" y="1968500"/>
                </a:lnTo>
                <a:close/>
              </a:path>
              <a:path w="4236720" h="2138679">
                <a:moveTo>
                  <a:pt x="372935" y="1955800"/>
                </a:moveTo>
                <a:lnTo>
                  <a:pt x="364096" y="1955800"/>
                </a:lnTo>
                <a:lnTo>
                  <a:pt x="378231" y="1993900"/>
                </a:lnTo>
                <a:lnTo>
                  <a:pt x="387070" y="1993900"/>
                </a:lnTo>
                <a:lnTo>
                  <a:pt x="372935" y="1955800"/>
                </a:lnTo>
                <a:close/>
              </a:path>
              <a:path w="4236720" h="2138679">
                <a:moveTo>
                  <a:pt x="390601" y="1955800"/>
                </a:moveTo>
                <a:lnTo>
                  <a:pt x="383540" y="1955800"/>
                </a:lnTo>
                <a:lnTo>
                  <a:pt x="397675" y="1981200"/>
                </a:lnTo>
                <a:lnTo>
                  <a:pt x="404749" y="1981200"/>
                </a:lnTo>
                <a:lnTo>
                  <a:pt x="390601" y="1955800"/>
                </a:lnTo>
                <a:close/>
              </a:path>
              <a:path w="4236720" h="2138679">
                <a:moveTo>
                  <a:pt x="408279" y="1943100"/>
                </a:moveTo>
                <a:lnTo>
                  <a:pt x="401205" y="1943100"/>
                </a:lnTo>
                <a:lnTo>
                  <a:pt x="415353" y="1981200"/>
                </a:lnTo>
                <a:lnTo>
                  <a:pt x="422414" y="1968500"/>
                </a:lnTo>
                <a:lnTo>
                  <a:pt x="408279" y="1943100"/>
                </a:lnTo>
                <a:close/>
              </a:path>
              <a:path w="4236720" h="2138679">
                <a:moveTo>
                  <a:pt x="427723" y="1930400"/>
                </a:moveTo>
                <a:lnTo>
                  <a:pt x="420649" y="1930400"/>
                </a:lnTo>
                <a:lnTo>
                  <a:pt x="434797" y="1968500"/>
                </a:lnTo>
                <a:lnTo>
                  <a:pt x="441858" y="1968500"/>
                </a:lnTo>
                <a:lnTo>
                  <a:pt x="427723" y="1930400"/>
                </a:lnTo>
                <a:close/>
              </a:path>
              <a:path w="4236720" h="2138679">
                <a:moveTo>
                  <a:pt x="445401" y="1930400"/>
                </a:moveTo>
                <a:lnTo>
                  <a:pt x="438327" y="1930400"/>
                </a:lnTo>
                <a:lnTo>
                  <a:pt x="452462" y="1955800"/>
                </a:lnTo>
                <a:lnTo>
                  <a:pt x="461302" y="1955800"/>
                </a:lnTo>
                <a:lnTo>
                  <a:pt x="445401" y="1930400"/>
                </a:lnTo>
                <a:close/>
              </a:path>
              <a:path w="4236720" h="2138679">
                <a:moveTo>
                  <a:pt x="463067" y="1917700"/>
                </a:moveTo>
                <a:lnTo>
                  <a:pt x="456006" y="1917700"/>
                </a:lnTo>
                <a:lnTo>
                  <a:pt x="471906" y="1943100"/>
                </a:lnTo>
                <a:lnTo>
                  <a:pt x="478980" y="1943100"/>
                </a:lnTo>
                <a:lnTo>
                  <a:pt x="463067" y="1917700"/>
                </a:lnTo>
                <a:close/>
              </a:path>
              <a:path w="4236720" h="2138679">
                <a:moveTo>
                  <a:pt x="478980" y="1905000"/>
                </a:moveTo>
                <a:lnTo>
                  <a:pt x="471906" y="1905000"/>
                </a:lnTo>
                <a:lnTo>
                  <a:pt x="487819" y="1930400"/>
                </a:lnTo>
                <a:lnTo>
                  <a:pt x="494880" y="1930400"/>
                </a:lnTo>
                <a:lnTo>
                  <a:pt x="478980" y="1905000"/>
                </a:lnTo>
                <a:close/>
              </a:path>
              <a:path w="4236720" h="2138679">
                <a:moveTo>
                  <a:pt x="496646" y="1892300"/>
                </a:moveTo>
                <a:lnTo>
                  <a:pt x="489585" y="1905000"/>
                </a:lnTo>
                <a:lnTo>
                  <a:pt x="505485" y="1930400"/>
                </a:lnTo>
                <a:lnTo>
                  <a:pt x="512559" y="1917700"/>
                </a:lnTo>
                <a:lnTo>
                  <a:pt x="496646" y="1892300"/>
                </a:lnTo>
                <a:close/>
              </a:path>
              <a:path w="4236720" h="2138679">
                <a:moveTo>
                  <a:pt x="514324" y="1879600"/>
                </a:moveTo>
                <a:lnTo>
                  <a:pt x="507250" y="1892300"/>
                </a:lnTo>
                <a:lnTo>
                  <a:pt x="523163" y="1917700"/>
                </a:lnTo>
                <a:lnTo>
                  <a:pt x="530237" y="1905000"/>
                </a:lnTo>
                <a:lnTo>
                  <a:pt x="514324" y="1879600"/>
                </a:lnTo>
                <a:close/>
              </a:path>
              <a:path w="4236720" h="2138679">
                <a:moveTo>
                  <a:pt x="532003" y="1879600"/>
                </a:moveTo>
                <a:lnTo>
                  <a:pt x="524929" y="1879600"/>
                </a:lnTo>
                <a:lnTo>
                  <a:pt x="540842" y="1905000"/>
                </a:lnTo>
                <a:lnTo>
                  <a:pt x="547903" y="1905000"/>
                </a:lnTo>
                <a:lnTo>
                  <a:pt x="532003" y="1879600"/>
                </a:lnTo>
                <a:close/>
              </a:path>
              <a:path w="4236720" h="2138679">
                <a:moveTo>
                  <a:pt x="549681" y="1866900"/>
                </a:moveTo>
                <a:lnTo>
                  <a:pt x="542607" y="1866900"/>
                </a:lnTo>
                <a:lnTo>
                  <a:pt x="558507" y="1892300"/>
                </a:lnTo>
                <a:lnTo>
                  <a:pt x="565581" y="1892300"/>
                </a:lnTo>
                <a:lnTo>
                  <a:pt x="549681" y="1866900"/>
                </a:lnTo>
                <a:close/>
              </a:path>
              <a:path w="4236720" h="2138679">
                <a:moveTo>
                  <a:pt x="567347" y="1854200"/>
                </a:moveTo>
                <a:lnTo>
                  <a:pt x="560285" y="1854200"/>
                </a:lnTo>
                <a:lnTo>
                  <a:pt x="576186" y="1879600"/>
                </a:lnTo>
                <a:lnTo>
                  <a:pt x="583260" y="1879600"/>
                </a:lnTo>
                <a:lnTo>
                  <a:pt x="567347" y="1854200"/>
                </a:lnTo>
                <a:close/>
              </a:path>
              <a:path w="4236720" h="2138679">
                <a:moveTo>
                  <a:pt x="585025" y="1841500"/>
                </a:moveTo>
                <a:lnTo>
                  <a:pt x="577951" y="1841500"/>
                </a:lnTo>
                <a:lnTo>
                  <a:pt x="593864" y="1879600"/>
                </a:lnTo>
                <a:lnTo>
                  <a:pt x="600938" y="1866900"/>
                </a:lnTo>
                <a:lnTo>
                  <a:pt x="585025" y="1841500"/>
                </a:lnTo>
                <a:close/>
              </a:path>
              <a:path w="4236720" h="2138679">
                <a:moveTo>
                  <a:pt x="600938" y="1828800"/>
                </a:moveTo>
                <a:lnTo>
                  <a:pt x="595630" y="1841500"/>
                </a:lnTo>
                <a:lnTo>
                  <a:pt x="611543" y="1866900"/>
                </a:lnTo>
                <a:lnTo>
                  <a:pt x="616839" y="1854200"/>
                </a:lnTo>
                <a:lnTo>
                  <a:pt x="600938" y="1828800"/>
                </a:lnTo>
                <a:close/>
              </a:path>
              <a:path w="4236720" h="2138679">
                <a:moveTo>
                  <a:pt x="618604" y="1828800"/>
                </a:moveTo>
                <a:lnTo>
                  <a:pt x="611543" y="1828800"/>
                </a:lnTo>
                <a:lnTo>
                  <a:pt x="627443" y="1854200"/>
                </a:lnTo>
                <a:lnTo>
                  <a:pt x="634517" y="1854200"/>
                </a:lnTo>
                <a:lnTo>
                  <a:pt x="618604" y="1828800"/>
                </a:lnTo>
                <a:close/>
              </a:path>
              <a:path w="4236720" h="2138679">
                <a:moveTo>
                  <a:pt x="636282" y="1816100"/>
                </a:moveTo>
                <a:lnTo>
                  <a:pt x="629208" y="1816100"/>
                </a:lnTo>
                <a:lnTo>
                  <a:pt x="645121" y="1841500"/>
                </a:lnTo>
                <a:lnTo>
                  <a:pt x="652183" y="1841500"/>
                </a:lnTo>
                <a:lnTo>
                  <a:pt x="636282" y="1816100"/>
                </a:lnTo>
                <a:close/>
              </a:path>
              <a:path w="4236720" h="2138679">
                <a:moveTo>
                  <a:pt x="653961" y="1803400"/>
                </a:moveTo>
                <a:lnTo>
                  <a:pt x="646887" y="1803400"/>
                </a:lnTo>
                <a:lnTo>
                  <a:pt x="662800" y="1828800"/>
                </a:lnTo>
                <a:lnTo>
                  <a:pt x="669861" y="1828800"/>
                </a:lnTo>
                <a:lnTo>
                  <a:pt x="653961" y="1803400"/>
                </a:lnTo>
                <a:close/>
              </a:path>
              <a:path w="4236720" h="2138679">
                <a:moveTo>
                  <a:pt x="671639" y="1790700"/>
                </a:moveTo>
                <a:lnTo>
                  <a:pt x="664565" y="1790700"/>
                </a:lnTo>
                <a:lnTo>
                  <a:pt x="680466" y="1828800"/>
                </a:lnTo>
                <a:lnTo>
                  <a:pt x="687539" y="1816100"/>
                </a:lnTo>
                <a:lnTo>
                  <a:pt x="671639" y="1790700"/>
                </a:lnTo>
                <a:close/>
              </a:path>
              <a:path w="4236720" h="2138679">
                <a:moveTo>
                  <a:pt x="689305" y="1778000"/>
                </a:moveTo>
                <a:lnTo>
                  <a:pt x="682244" y="1790700"/>
                </a:lnTo>
                <a:lnTo>
                  <a:pt x="698144" y="1816100"/>
                </a:lnTo>
                <a:lnTo>
                  <a:pt x="705218" y="1803400"/>
                </a:lnTo>
                <a:lnTo>
                  <a:pt x="689305" y="1778000"/>
                </a:lnTo>
                <a:close/>
              </a:path>
              <a:path w="4236720" h="2138679">
                <a:moveTo>
                  <a:pt x="706983" y="1765300"/>
                </a:moveTo>
                <a:lnTo>
                  <a:pt x="699909" y="1778000"/>
                </a:lnTo>
                <a:lnTo>
                  <a:pt x="715822" y="1803400"/>
                </a:lnTo>
                <a:lnTo>
                  <a:pt x="722883" y="1803400"/>
                </a:lnTo>
                <a:lnTo>
                  <a:pt x="706983" y="1765300"/>
                </a:lnTo>
                <a:close/>
              </a:path>
              <a:path w="4236720" h="2138679">
                <a:moveTo>
                  <a:pt x="724662" y="1765300"/>
                </a:moveTo>
                <a:lnTo>
                  <a:pt x="717588" y="1765300"/>
                </a:lnTo>
                <a:lnTo>
                  <a:pt x="733488" y="1790700"/>
                </a:lnTo>
                <a:lnTo>
                  <a:pt x="740562" y="1790700"/>
                </a:lnTo>
                <a:lnTo>
                  <a:pt x="724662" y="1765300"/>
                </a:lnTo>
                <a:close/>
              </a:path>
              <a:path w="4236720" h="2138679">
                <a:moveTo>
                  <a:pt x="740562" y="1752600"/>
                </a:moveTo>
                <a:lnTo>
                  <a:pt x="733488" y="1752600"/>
                </a:lnTo>
                <a:lnTo>
                  <a:pt x="749401" y="1778000"/>
                </a:lnTo>
                <a:lnTo>
                  <a:pt x="756475" y="1778000"/>
                </a:lnTo>
                <a:lnTo>
                  <a:pt x="740562" y="1752600"/>
                </a:lnTo>
                <a:close/>
              </a:path>
              <a:path w="4236720" h="2138679">
                <a:moveTo>
                  <a:pt x="758240" y="1739900"/>
                </a:moveTo>
                <a:lnTo>
                  <a:pt x="751166" y="1739900"/>
                </a:lnTo>
                <a:lnTo>
                  <a:pt x="767080" y="1778000"/>
                </a:lnTo>
                <a:lnTo>
                  <a:pt x="774141" y="1765300"/>
                </a:lnTo>
                <a:lnTo>
                  <a:pt x="758240" y="1739900"/>
                </a:lnTo>
                <a:close/>
              </a:path>
              <a:path w="4236720" h="2138679">
                <a:moveTo>
                  <a:pt x="775906" y="1727200"/>
                </a:moveTo>
                <a:lnTo>
                  <a:pt x="768845" y="1739900"/>
                </a:lnTo>
                <a:lnTo>
                  <a:pt x="784745" y="1765300"/>
                </a:lnTo>
                <a:lnTo>
                  <a:pt x="791819" y="1752600"/>
                </a:lnTo>
                <a:lnTo>
                  <a:pt x="775906" y="1727200"/>
                </a:lnTo>
                <a:close/>
              </a:path>
              <a:path w="4236720" h="2138679">
                <a:moveTo>
                  <a:pt x="793584" y="1714500"/>
                </a:moveTo>
                <a:lnTo>
                  <a:pt x="786511" y="1727200"/>
                </a:lnTo>
                <a:lnTo>
                  <a:pt x="802424" y="1752600"/>
                </a:lnTo>
                <a:lnTo>
                  <a:pt x="809498" y="1752600"/>
                </a:lnTo>
                <a:lnTo>
                  <a:pt x="793584" y="1714500"/>
                </a:lnTo>
                <a:close/>
              </a:path>
              <a:path w="4236720" h="2138679">
                <a:moveTo>
                  <a:pt x="811263" y="1714500"/>
                </a:moveTo>
                <a:lnTo>
                  <a:pt x="804189" y="1714500"/>
                </a:lnTo>
                <a:lnTo>
                  <a:pt x="820102" y="1739900"/>
                </a:lnTo>
                <a:lnTo>
                  <a:pt x="827163" y="1739900"/>
                </a:lnTo>
                <a:lnTo>
                  <a:pt x="811263" y="1714500"/>
                </a:lnTo>
                <a:close/>
              </a:path>
              <a:path w="4236720" h="2138679">
                <a:moveTo>
                  <a:pt x="828941" y="1701800"/>
                </a:moveTo>
                <a:lnTo>
                  <a:pt x="821867" y="1701800"/>
                </a:lnTo>
                <a:lnTo>
                  <a:pt x="837768" y="1727200"/>
                </a:lnTo>
                <a:lnTo>
                  <a:pt x="844842" y="1727200"/>
                </a:lnTo>
                <a:lnTo>
                  <a:pt x="828941" y="1701800"/>
                </a:lnTo>
                <a:close/>
              </a:path>
              <a:path w="4236720" h="2138679">
                <a:moveTo>
                  <a:pt x="846607" y="1689100"/>
                </a:moveTo>
                <a:lnTo>
                  <a:pt x="839546" y="1689100"/>
                </a:lnTo>
                <a:lnTo>
                  <a:pt x="855446" y="1714500"/>
                </a:lnTo>
                <a:lnTo>
                  <a:pt x="862520" y="1714500"/>
                </a:lnTo>
                <a:lnTo>
                  <a:pt x="846607" y="1689100"/>
                </a:lnTo>
                <a:close/>
              </a:path>
              <a:path w="4236720" h="2138679">
                <a:moveTo>
                  <a:pt x="864285" y="1676400"/>
                </a:moveTo>
                <a:lnTo>
                  <a:pt x="857211" y="1676400"/>
                </a:lnTo>
                <a:lnTo>
                  <a:pt x="873125" y="1714500"/>
                </a:lnTo>
                <a:lnTo>
                  <a:pt x="880198" y="1701800"/>
                </a:lnTo>
                <a:lnTo>
                  <a:pt x="864285" y="1676400"/>
                </a:lnTo>
                <a:close/>
              </a:path>
              <a:path w="4236720" h="2138679">
                <a:moveTo>
                  <a:pt x="880198" y="1663700"/>
                </a:moveTo>
                <a:lnTo>
                  <a:pt x="873125" y="1676400"/>
                </a:lnTo>
                <a:lnTo>
                  <a:pt x="889025" y="1701800"/>
                </a:lnTo>
                <a:lnTo>
                  <a:pt x="896099" y="1701800"/>
                </a:lnTo>
                <a:lnTo>
                  <a:pt x="880198" y="1663700"/>
                </a:lnTo>
                <a:close/>
              </a:path>
              <a:path w="4236720" h="2138679">
                <a:moveTo>
                  <a:pt x="897864" y="1663700"/>
                </a:moveTo>
                <a:lnTo>
                  <a:pt x="890803" y="1663700"/>
                </a:lnTo>
                <a:lnTo>
                  <a:pt x="906538" y="1689100"/>
                </a:lnTo>
                <a:lnTo>
                  <a:pt x="915543" y="1689100"/>
                </a:lnTo>
                <a:lnTo>
                  <a:pt x="897864" y="1663700"/>
                </a:lnTo>
                <a:close/>
              </a:path>
              <a:path w="4236720" h="2138679">
                <a:moveTo>
                  <a:pt x="913777" y="1651000"/>
                </a:moveTo>
                <a:lnTo>
                  <a:pt x="908469" y="1651000"/>
                </a:lnTo>
                <a:lnTo>
                  <a:pt x="926147" y="1676400"/>
                </a:lnTo>
                <a:lnTo>
                  <a:pt x="931443" y="1676400"/>
                </a:lnTo>
                <a:lnTo>
                  <a:pt x="913777" y="1651000"/>
                </a:lnTo>
                <a:close/>
              </a:path>
              <a:path w="4236720" h="2138679">
                <a:moveTo>
                  <a:pt x="931443" y="1638300"/>
                </a:moveTo>
                <a:lnTo>
                  <a:pt x="924382" y="1638300"/>
                </a:lnTo>
                <a:lnTo>
                  <a:pt x="942047" y="1663700"/>
                </a:lnTo>
                <a:lnTo>
                  <a:pt x="949121" y="1663700"/>
                </a:lnTo>
                <a:lnTo>
                  <a:pt x="931443" y="1638300"/>
                </a:lnTo>
                <a:close/>
              </a:path>
              <a:path w="4236720" h="2138679">
                <a:moveTo>
                  <a:pt x="3580892" y="1625600"/>
                </a:moveTo>
                <a:lnTo>
                  <a:pt x="3572052" y="1625600"/>
                </a:lnTo>
                <a:lnTo>
                  <a:pt x="3572052" y="1663700"/>
                </a:lnTo>
                <a:lnTo>
                  <a:pt x="3580892" y="1663700"/>
                </a:lnTo>
                <a:lnTo>
                  <a:pt x="3580892" y="1625600"/>
                </a:lnTo>
                <a:close/>
              </a:path>
              <a:path w="4236720" h="2138679">
                <a:moveTo>
                  <a:pt x="3600323" y="1625600"/>
                </a:moveTo>
                <a:lnTo>
                  <a:pt x="3591496" y="1625600"/>
                </a:lnTo>
                <a:lnTo>
                  <a:pt x="3591496" y="1663700"/>
                </a:lnTo>
                <a:lnTo>
                  <a:pt x="3600323" y="1663700"/>
                </a:lnTo>
                <a:lnTo>
                  <a:pt x="3600323" y="1625600"/>
                </a:lnTo>
                <a:close/>
              </a:path>
              <a:path w="4236720" h="2138679">
                <a:moveTo>
                  <a:pt x="3621531" y="1625600"/>
                </a:moveTo>
                <a:lnTo>
                  <a:pt x="3612705" y="1625600"/>
                </a:lnTo>
                <a:lnTo>
                  <a:pt x="3612705" y="1663700"/>
                </a:lnTo>
                <a:lnTo>
                  <a:pt x="3621531" y="1663700"/>
                </a:lnTo>
                <a:lnTo>
                  <a:pt x="3621531" y="1625600"/>
                </a:lnTo>
                <a:close/>
              </a:path>
              <a:path w="4236720" h="2138679">
                <a:moveTo>
                  <a:pt x="3640975" y="1625600"/>
                </a:moveTo>
                <a:lnTo>
                  <a:pt x="3632136" y="1625600"/>
                </a:lnTo>
                <a:lnTo>
                  <a:pt x="3632136" y="1663700"/>
                </a:lnTo>
                <a:lnTo>
                  <a:pt x="3640975" y="1663700"/>
                </a:lnTo>
                <a:lnTo>
                  <a:pt x="3640975" y="1625600"/>
                </a:lnTo>
                <a:close/>
              </a:path>
              <a:path w="4236720" h="2138679">
                <a:moveTo>
                  <a:pt x="3660419" y="1625600"/>
                </a:moveTo>
                <a:lnTo>
                  <a:pt x="3653358" y="1625600"/>
                </a:lnTo>
                <a:lnTo>
                  <a:pt x="3653358" y="1663700"/>
                </a:lnTo>
                <a:lnTo>
                  <a:pt x="3660419" y="1663700"/>
                </a:lnTo>
                <a:lnTo>
                  <a:pt x="3660419" y="1625600"/>
                </a:lnTo>
                <a:close/>
              </a:path>
              <a:path w="4236720" h="2138679">
                <a:moveTo>
                  <a:pt x="3681628" y="1625600"/>
                </a:moveTo>
                <a:lnTo>
                  <a:pt x="3672801" y="1625600"/>
                </a:lnTo>
                <a:lnTo>
                  <a:pt x="3672801" y="1663700"/>
                </a:lnTo>
                <a:lnTo>
                  <a:pt x="3681628" y="1663700"/>
                </a:lnTo>
                <a:lnTo>
                  <a:pt x="3681628" y="1625600"/>
                </a:lnTo>
                <a:close/>
              </a:path>
              <a:path w="4236720" h="2138679">
                <a:moveTo>
                  <a:pt x="3701072" y="1625600"/>
                </a:moveTo>
                <a:lnTo>
                  <a:pt x="3694010" y="1625600"/>
                </a:lnTo>
                <a:lnTo>
                  <a:pt x="3694010" y="1663700"/>
                </a:lnTo>
                <a:lnTo>
                  <a:pt x="3701072" y="1663700"/>
                </a:lnTo>
                <a:lnTo>
                  <a:pt x="3701072" y="1625600"/>
                </a:lnTo>
                <a:close/>
              </a:path>
              <a:path w="4236720" h="2138679">
                <a:moveTo>
                  <a:pt x="3722281" y="1625600"/>
                </a:moveTo>
                <a:lnTo>
                  <a:pt x="3713441" y="1625600"/>
                </a:lnTo>
                <a:lnTo>
                  <a:pt x="3713441" y="1663700"/>
                </a:lnTo>
                <a:lnTo>
                  <a:pt x="3722281" y="1663700"/>
                </a:lnTo>
                <a:lnTo>
                  <a:pt x="3722281" y="1625600"/>
                </a:lnTo>
                <a:close/>
              </a:path>
              <a:path w="4236720" h="2138679">
                <a:moveTo>
                  <a:pt x="3741724" y="1625600"/>
                </a:moveTo>
                <a:lnTo>
                  <a:pt x="3734650" y="1625600"/>
                </a:lnTo>
                <a:lnTo>
                  <a:pt x="3734650" y="1663700"/>
                </a:lnTo>
                <a:lnTo>
                  <a:pt x="3741724" y="1663700"/>
                </a:lnTo>
                <a:lnTo>
                  <a:pt x="3741724" y="1625600"/>
                </a:lnTo>
                <a:close/>
              </a:path>
              <a:path w="4236720" h="2138679">
                <a:moveTo>
                  <a:pt x="3762933" y="1625600"/>
                </a:moveTo>
                <a:lnTo>
                  <a:pt x="3754094" y="1625600"/>
                </a:lnTo>
                <a:lnTo>
                  <a:pt x="3754094" y="1663700"/>
                </a:lnTo>
                <a:lnTo>
                  <a:pt x="3762933" y="1663700"/>
                </a:lnTo>
                <a:lnTo>
                  <a:pt x="3762933" y="1625600"/>
                </a:lnTo>
                <a:close/>
              </a:path>
              <a:path w="4236720" h="2138679">
                <a:moveTo>
                  <a:pt x="3782377" y="1625600"/>
                </a:moveTo>
                <a:lnTo>
                  <a:pt x="3775303" y="1625600"/>
                </a:lnTo>
                <a:lnTo>
                  <a:pt x="3775303" y="1663700"/>
                </a:lnTo>
                <a:lnTo>
                  <a:pt x="3782377" y="1663700"/>
                </a:lnTo>
                <a:lnTo>
                  <a:pt x="3782377" y="1625600"/>
                </a:lnTo>
                <a:close/>
              </a:path>
              <a:path w="4236720" h="2138679">
                <a:moveTo>
                  <a:pt x="3803586" y="1625600"/>
                </a:moveTo>
                <a:lnTo>
                  <a:pt x="3794747" y="1625600"/>
                </a:lnTo>
                <a:lnTo>
                  <a:pt x="3794747" y="1663700"/>
                </a:lnTo>
                <a:lnTo>
                  <a:pt x="3803586" y="1663700"/>
                </a:lnTo>
                <a:lnTo>
                  <a:pt x="3803586" y="1625600"/>
                </a:lnTo>
                <a:close/>
              </a:path>
              <a:path w="4236720" h="2138679">
                <a:moveTo>
                  <a:pt x="3823030" y="1625600"/>
                </a:moveTo>
                <a:lnTo>
                  <a:pt x="3815956" y="1625600"/>
                </a:lnTo>
                <a:lnTo>
                  <a:pt x="3815956" y="1663700"/>
                </a:lnTo>
                <a:lnTo>
                  <a:pt x="3823030" y="1663700"/>
                </a:lnTo>
                <a:lnTo>
                  <a:pt x="3823030" y="1625600"/>
                </a:lnTo>
                <a:close/>
              </a:path>
              <a:path w="4236720" h="2138679">
                <a:moveTo>
                  <a:pt x="3844239" y="1625600"/>
                </a:moveTo>
                <a:lnTo>
                  <a:pt x="3835400" y="1625600"/>
                </a:lnTo>
                <a:lnTo>
                  <a:pt x="3835400" y="1663700"/>
                </a:lnTo>
                <a:lnTo>
                  <a:pt x="3844239" y="1663700"/>
                </a:lnTo>
                <a:lnTo>
                  <a:pt x="3844239" y="1625600"/>
                </a:lnTo>
                <a:close/>
              </a:path>
              <a:path w="4236720" h="2138679">
                <a:moveTo>
                  <a:pt x="3863682" y="1625600"/>
                </a:moveTo>
                <a:lnTo>
                  <a:pt x="3854843" y="1625600"/>
                </a:lnTo>
                <a:lnTo>
                  <a:pt x="3854843" y="1663700"/>
                </a:lnTo>
                <a:lnTo>
                  <a:pt x="3863682" y="1663700"/>
                </a:lnTo>
                <a:lnTo>
                  <a:pt x="3863682" y="1625600"/>
                </a:lnTo>
                <a:close/>
              </a:path>
              <a:path w="4236720" h="2138679">
                <a:moveTo>
                  <a:pt x="3883126" y="1625600"/>
                </a:moveTo>
                <a:lnTo>
                  <a:pt x="3876052" y="1625600"/>
                </a:lnTo>
                <a:lnTo>
                  <a:pt x="3876052" y="1663700"/>
                </a:lnTo>
                <a:lnTo>
                  <a:pt x="3883126" y="1663700"/>
                </a:lnTo>
                <a:lnTo>
                  <a:pt x="3883126" y="1625600"/>
                </a:lnTo>
                <a:close/>
              </a:path>
              <a:path w="4236720" h="2138679">
                <a:moveTo>
                  <a:pt x="3904335" y="1625600"/>
                </a:moveTo>
                <a:lnTo>
                  <a:pt x="3895496" y="1625600"/>
                </a:lnTo>
                <a:lnTo>
                  <a:pt x="3895496" y="1663700"/>
                </a:lnTo>
                <a:lnTo>
                  <a:pt x="3904335" y="1663700"/>
                </a:lnTo>
                <a:lnTo>
                  <a:pt x="3904335" y="1625600"/>
                </a:lnTo>
                <a:close/>
              </a:path>
              <a:path w="4236720" h="2138679">
                <a:moveTo>
                  <a:pt x="3923779" y="1625600"/>
                </a:moveTo>
                <a:lnTo>
                  <a:pt x="3916705" y="1625600"/>
                </a:lnTo>
                <a:lnTo>
                  <a:pt x="3916705" y="1663700"/>
                </a:lnTo>
                <a:lnTo>
                  <a:pt x="3923779" y="1663700"/>
                </a:lnTo>
                <a:lnTo>
                  <a:pt x="3923779" y="1625600"/>
                </a:lnTo>
                <a:close/>
              </a:path>
              <a:path w="4236720" h="2138679">
                <a:moveTo>
                  <a:pt x="3944988" y="1625600"/>
                </a:moveTo>
                <a:lnTo>
                  <a:pt x="3936149" y="1625600"/>
                </a:lnTo>
                <a:lnTo>
                  <a:pt x="3936149" y="1663700"/>
                </a:lnTo>
                <a:lnTo>
                  <a:pt x="3944988" y="1663700"/>
                </a:lnTo>
                <a:lnTo>
                  <a:pt x="3944988" y="1625600"/>
                </a:lnTo>
                <a:close/>
              </a:path>
              <a:path w="4236720" h="2138679">
                <a:moveTo>
                  <a:pt x="3964432" y="1625600"/>
                </a:moveTo>
                <a:lnTo>
                  <a:pt x="3957358" y="1625600"/>
                </a:lnTo>
                <a:lnTo>
                  <a:pt x="3957358" y="1663700"/>
                </a:lnTo>
                <a:lnTo>
                  <a:pt x="3964432" y="1663700"/>
                </a:lnTo>
                <a:lnTo>
                  <a:pt x="3964432" y="1625600"/>
                </a:lnTo>
                <a:close/>
              </a:path>
              <a:path w="4236720" h="2138679">
                <a:moveTo>
                  <a:pt x="3985641" y="1625600"/>
                </a:moveTo>
                <a:lnTo>
                  <a:pt x="3976801" y="1625600"/>
                </a:lnTo>
                <a:lnTo>
                  <a:pt x="3976801" y="1663700"/>
                </a:lnTo>
                <a:lnTo>
                  <a:pt x="3985641" y="1663700"/>
                </a:lnTo>
                <a:lnTo>
                  <a:pt x="3985641" y="1625600"/>
                </a:lnTo>
                <a:close/>
              </a:path>
              <a:path w="4236720" h="2138679">
                <a:moveTo>
                  <a:pt x="4005084" y="1625600"/>
                </a:moveTo>
                <a:lnTo>
                  <a:pt x="3998010" y="1625600"/>
                </a:lnTo>
                <a:lnTo>
                  <a:pt x="3998010" y="1663700"/>
                </a:lnTo>
                <a:lnTo>
                  <a:pt x="4005084" y="1663700"/>
                </a:lnTo>
                <a:lnTo>
                  <a:pt x="4005084" y="1625600"/>
                </a:lnTo>
                <a:close/>
              </a:path>
              <a:path w="4236720" h="2138679">
                <a:moveTo>
                  <a:pt x="4026293" y="1625600"/>
                </a:moveTo>
                <a:lnTo>
                  <a:pt x="4017454" y="1625600"/>
                </a:lnTo>
                <a:lnTo>
                  <a:pt x="4017454" y="1663700"/>
                </a:lnTo>
                <a:lnTo>
                  <a:pt x="4026293" y="1663700"/>
                </a:lnTo>
                <a:lnTo>
                  <a:pt x="4026293" y="1625600"/>
                </a:lnTo>
                <a:close/>
              </a:path>
              <a:path w="4236720" h="2138679">
                <a:moveTo>
                  <a:pt x="4045737" y="1625600"/>
                </a:moveTo>
                <a:lnTo>
                  <a:pt x="4038663" y="1625600"/>
                </a:lnTo>
                <a:lnTo>
                  <a:pt x="4038663" y="1663700"/>
                </a:lnTo>
                <a:lnTo>
                  <a:pt x="4045737" y="1663700"/>
                </a:lnTo>
                <a:lnTo>
                  <a:pt x="4045737" y="1625600"/>
                </a:lnTo>
                <a:close/>
              </a:path>
              <a:path w="4236720" h="2138679">
                <a:moveTo>
                  <a:pt x="4066933" y="1625600"/>
                </a:moveTo>
                <a:lnTo>
                  <a:pt x="4058107" y="1625600"/>
                </a:lnTo>
                <a:lnTo>
                  <a:pt x="4058107" y="1663700"/>
                </a:lnTo>
                <a:lnTo>
                  <a:pt x="4066933" y="1663700"/>
                </a:lnTo>
                <a:lnTo>
                  <a:pt x="4066933" y="1625600"/>
                </a:lnTo>
                <a:close/>
              </a:path>
              <a:path w="4236720" h="2138679">
                <a:moveTo>
                  <a:pt x="4086377" y="1625600"/>
                </a:moveTo>
                <a:lnTo>
                  <a:pt x="4077550" y="1625600"/>
                </a:lnTo>
                <a:lnTo>
                  <a:pt x="4077550" y="1663700"/>
                </a:lnTo>
                <a:lnTo>
                  <a:pt x="4086377" y="1663700"/>
                </a:lnTo>
                <a:lnTo>
                  <a:pt x="4086377" y="1625600"/>
                </a:lnTo>
                <a:close/>
              </a:path>
              <a:path w="4236720" h="2138679">
                <a:moveTo>
                  <a:pt x="4107586" y="1625600"/>
                </a:moveTo>
                <a:lnTo>
                  <a:pt x="4098759" y="1625600"/>
                </a:lnTo>
                <a:lnTo>
                  <a:pt x="4098759" y="1663700"/>
                </a:lnTo>
                <a:lnTo>
                  <a:pt x="4107586" y="1663700"/>
                </a:lnTo>
                <a:lnTo>
                  <a:pt x="4107586" y="1625600"/>
                </a:lnTo>
                <a:close/>
              </a:path>
              <a:path w="4236720" h="2138679">
                <a:moveTo>
                  <a:pt x="949121" y="1625600"/>
                </a:moveTo>
                <a:lnTo>
                  <a:pt x="942047" y="1625600"/>
                </a:lnTo>
                <a:lnTo>
                  <a:pt x="959726" y="1651000"/>
                </a:lnTo>
                <a:lnTo>
                  <a:pt x="966800" y="1651000"/>
                </a:lnTo>
                <a:lnTo>
                  <a:pt x="949121" y="1625600"/>
                </a:lnTo>
                <a:close/>
              </a:path>
              <a:path w="4236720" h="2138679">
                <a:moveTo>
                  <a:pt x="965034" y="1612900"/>
                </a:moveTo>
                <a:lnTo>
                  <a:pt x="959726" y="1625600"/>
                </a:lnTo>
                <a:lnTo>
                  <a:pt x="977404" y="1651000"/>
                </a:lnTo>
                <a:lnTo>
                  <a:pt x="982700" y="1638300"/>
                </a:lnTo>
                <a:lnTo>
                  <a:pt x="965034" y="1612900"/>
                </a:lnTo>
                <a:close/>
              </a:path>
              <a:path w="4236720" h="2138679">
                <a:moveTo>
                  <a:pt x="982700" y="1600200"/>
                </a:moveTo>
                <a:lnTo>
                  <a:pt x="975639" y="1612900"/>
                </a:lnTo>
                <a:lnTo>
                  <a:pt x="993305" y="1638300"/>
                </a:lnTo>
                <a:lnTo>
                  <a:pt x="1000379" y="1625600"/>
                </a:lnTo>
                <a:lnTo>
                  <a:pt x="982700" y="1600200"/>
                </a:lnTo>
                <a:close/>
              </a:path>
              <a:path w="4236720" h="2138679">
                <a:moveTo>
                  <a:pt x="1000379" y="1587500"/>
                </a:moveTo>
                <a:lnTo>
                  <a:pt x="993305" y="1600200"/>
                </a:lnTo>
                <a:lnTo>
                  <a:pt x="1010983" y="1625600"/>
                </a:lnTo>
                <a:lnTo>
                  <a:pt x="1018057" y="1625600"/>
                </a:lnTo>
                <a:lnTo>
                  <a:pt x="1000379" y="1587500"/>
                </a:lnTo>
                <a:close/>
              </a:path>
              <a:path w="4236720" h="2138679">
                <a:moveTo>
                  <a:pt x="1016292" y="1587500"/>
                </a:moveTo>
                <a:lnTo>
                  <a:pt x="1010983" y="1587500"/>
                </a:lnTo>
                <a:lnTo>
                  <a:pt x="1028661" y="1612900"/>
                </a:lnTo>
                <a:lnTo>
                  <a:pt x="1033970" y="1612900"/>
                </a:lnTo>
                <a:lnTo>
                  <a:pt x="1016292" y="1587500"/>
                </a:lnTo>
                <a:close/>
              </a:path>
              <a:path w="4236720" h="2138679">
                <a:moveTo>
                  <a:pt x="1033970" y="1574800"/>
                </a:moveTo>
                <a:lnTo>
                  <a:pt x="1026896" y="1574800"/>
                </a:lnTo>
                <a:lnTo>
                  <a:pt x="1044575" y="1600200"/>
                </a:lnTo>
                <a:lnTo>
                  <a:pt x="1051636" y="1600200"/>
                </a:lnTo>
                <a:lnTo>
                  <a:pt x="1033970" y="1574800"/>
                </a:lnTo>
                <a:close/>
              </a:path>
              <a:path w="4236720" h="2138679">
                <a:moveTo>
                  <a:pt x="1051636" y="1562100"/>
                </a:moveTo>
                <a:lnTo>
                  <a:pt x="1044575" y="1562100"/>
                </a:lnTo>
                <a:lnTo>
                  <a:pt x="1062240" y="1587500"/>
                </a:lnTo>
                <a:lnTo>
                  <a:pt x="1069314" y="1587500"/>
                </a:lnTo>
                <a:lnTo>
                  <a:pt x="1051636" y="1562100"/>
                </a:lnTo>
                <a:close/>
              </a:path>
              <a:path w="4236720" h="2138679">
                <a:moveTo>
                  <a:pt x="1067549" y="1549400"/>
                </a:moveTo>
                <a:lnTo>
                  <a:pt x="1062240" y="1549400"/>
                </a:lnTo>
                <a:lnTo>
                  <a:pt x="1079919" y="1574800"/>
                </a:lnTo>
                <a:lnTo>
                  <a:pt x="1085215" y="1574800"/>
                </a:lnTo>
                <a:lnTo>
                  <a:pt x="1067549" y="1549400"/>
                </a:lnTo>
                <a:close/>
              </a:path>
              <a:path w="4236720" h="2138679">
                <a:moveTo>
                  <a:pt x="1085215" y="1536700"/>
                </a:moveTo>
                <a:lnTo>
                  <a:pt x="1078153" y="1549400"/>
                </a:lnTo>
                <a:lnTo>
                  <a:pt x="1095819" y="1574800"/>
                </a:lnTo>
                <a:lnTo>
                  <a:pt x="1102893" y="1562100"/>
                </a:lnTo>
                <a:lnTo>
                  <a:pt x="1085215" y="1536700"/>
                </a:lnTo>
                <a:close/>
              </a:path>
              <a:path w="4236720" h="2138679">
                <a:moveTo>
                  <a:pt x="1102893" y="1524000"/>
                </a:moveTo>
                <a:lnTo>
                  <a:pt x="1095819" y="1536700"/>
                </a:lnTo>
                <a:lnTo>
                  <a:pt x="1113497" y="1562100"/>
                </a:lnTo>
                <a:lnTo>
                  <a:pt x="1120571" y="1549400"/>
                </a:lnTo>
                <a:lnTo>
                  <a:pt x="1102893" y="1524000"/>
                </a:lnTo>
                <a:close/>
              </a:path>
              <a:path w="4236720" h="2138679">
                <a:moveTo>
                  <a:pt x="1120571" y="1511300"/>
                </a:moveTo>
                <a:lnTo>
                  <a:pt x="1113497" y="1524000"/>
                </a:lnTo>
                <a:lnTo>
                  <a:pt x="1131176" y="1549400"/>
                </a:lnTo>
                <a:lnTo>
                  <a:pt x="1138237" y="1549400"/>
                </a:lnTo>
                <a:lnTo>
                  <a:pt x="1120571" y="1511300"/>
                </a:lnTo>
                <a:close/>
              </a:path>
              <a:path w="4236720" h="2138679">
                <a:moveTo>
                  <a:pt x="1136472" y="1511300"/>
                </a:moveTo>
                <a:lnTo>
                  <a:pt x="1129411" y="1511300"/>
                </a:lnTo>
                <a:lnTo>
                  <a:pt x="1147076" y="1536700"/>
                </a:lnTo>
                <a:lnTo>
                  <a:pt x="1154150" y="1536700"/>
                </a:lnTo>
                <a:lnTo>
                  <a:pt x="1136472" y="1511300"/>
                </a:lnTo>
                <a:close/>
              </a:path>
              <a:path w="4236720" h="2138679">
                <a:moveTo>
                  <a:pt x="1154150" y="1498600"/>
                </a:moveTo>
                <a:lnTo>
                  <a:pt x="1147076" y="1498600"/>
                </a:lnTo>
                <a:lnTo>
                  <a:pt x="1164755" y="1524000"/>
                </a:lnTo>
                <a:lnTo>
                  <a:pt x="1171829" y="1524000"/>
                </a:lnTo>
                <a:lnTo>
                  <a:pt x="1154150" y="1498600"/>
                </a:lnTo>
                <a:close/>
              </a:path>
              <a:path w="4236720" h="2138679">
                <a:moveTo>
                  <a:pt x="1171829" y="1485900"/>
                </a:moveTo>
                <a:lnTo>
                  <a:pt x="1164755" y="1485900"/>
                </a:lnTo>
                <a:lnTo>
                  <a:pt x="1182433" y="1511300"/>
                </a:lnTo>
                <a:lnTo>
                  <a:pt x="1189494" y="1511300"/>
                </a:lnTo>
                <a:lnTo>
                  <a:pt x="1171829" y="1485900"/>
                </a:lnTo>
                <a:close/>
              </a:path>
              <a:path w="4236720" h="2138679">
                <a:moveTo>
                  <a:pt x="1187729" y="1473200"/>
                </a:moveTo>
                <a:lnTo>
                  <a:pt x="1180668" y="1473200"/>
                </a:lnTo>
                <a:lnTo>
                  <a:pt x="1198333" y="1498600"/>
                </a:lnTo>
                <a:lnTo>
                  <a:pt x="1205407" y="1498600"/>
                </a:lnTo>
                <a:lnTo>
                  <a:pt x="1187729" y="1473200"/>
                </a:lnTo>
                <a:close/>
              </a:path>
              <a:path w="4236720" h="2138679">
                <a:moveTo>
                  <a:pt x="1205407" y="1460500"/>
                </a:moveTo>
                <a:lnTo>
                  <a:pt x="1198333" y="1473200"/>
                </a:lnTo>
                <a:lnTo>
                  <a:pt x="1216012" y="1498600"/>
                </a:lnTo>
                <a:lnTo>
                  <a:pt x="1223086" y="1485900"/>
                </a:lnTo>
                <a:lnTo>
                  <a:pt x="1205407" y="1460500"/>
                </a:lnTo>
                <a:close/>
              </a:path>
              <a:path w="4236720" h="2138679">
                <a:moveTo>
                  <a:pt x="1223086" y="1447800"/>
                </a:moveTo>
                <a:lnTo>
                  <a:pt x="1216012" y="1460500"/>
                </a:lnTo>
                <a:lnTo>
                  <a:pt x="1233690" y="1485900"/>
                </a:lnTo>
                <a:lnTo>
                  <a:pt x="1240751" y="1473200"/>
                </a:lnTo>
                <a:lnTo>
                  <a:pt x="1223086" y="1447800"/>
                </a:lnTo>
                <a:close/>
              </a:path>
              <a:path w="4236720" h="2138679">
                <a:moveTo>
                  <a:pt x="1238986" y="1435100"/>
                </a:moveTo>
                <a:lnTo>
                  <a:pt x="1231925" y="1447800"/>
                </a:lnTo>
                <a:lnTo>
                  <a:pt x="1249591" y="1473200"/>
                </a:lnTo>
                <a:lnTo>
                  <a:pt x="1256665" y="1473200"/>
                </a:lnTo>
                <a:lnTo>
                  <a:pt x="1238986" y="1435100"/>
                </a:lnTo>
                <a:close/>
              </a:path>
              <a:path w="4236720" h="2138679">
                <a:moveTo>
                  <a:pt x="1256665" y="1435100"/>
                </a:moveTo>
                <a:lnTo>
                  <a:pt x="1249591" y="1435100"/>
                </a:lnTo>
                <a:lnTo>
                  <a:pt x="1267269" y="1460500"/>
                </a:lnTo>
                <a:lnTo>
                  <a:pt x="1274343" y="1460500"/>
                </a:lnTo>
                <a:lnTo>
                  <a:pt x="1256665" y="1435100"/>
                </a:lnTo>
                <a:close/>
              </a:path>
              <a:path w="4236720" h="2138679">
                <a:moveTo>
                  <a:pt x="1274343" y="1422400"/>
                </a:moveTo>
                <a:lnTo>
                  <a:pt x="1267269" y="1422400"/>
                </a:lnTo>
                <a:lnTo>
                  <a:pt x="1284947" y="1447800"/>
                </a:lnTo>
                <a:lnTo>
                  <a:pt x="1292009" y="1447800"/>
                </a:lnTo>
                <a:lnTo>
                  <a:pt x="1274343" y="1422400"/>
                </a:lnTo>
                <a:close/>
              </a:path>
              <a:path w="4236720" h="2138679">
                <a:moveTo>
                  <a:pt x="1290243" y="1409700"/>
                </a:moveTo>
                <a:lnTo>
                  <a:pt x="1283169" y="1409700"/>
                </a:lnTo>
                <a:lnTo>
                  <a:pt x="1300848" y="1435100"/>
                </a:lnTo>
                <a:lnTo>
                  <a:pt x="1307922" y="1435100"/>
                </a:lnTo>
                <a:lnTo>
                  <a:pt x="1290243" y="1409700"/>
                </a:lnTo>
                <a:close/>
              </a:path>
              <a:path w="4236720" h="2138679">
                <a:moveTo>
                  <a:pt x="1307922" y="1397000"/>
                </a:moveTo>
                <a:lnTo>
                  <a:pt x="1300848" y="1397000"/>
                </a:lnTo>
                <a:lnTo>
                  <a:pt x="1318526" y="1435100"/>
                </a:lnTo>
                <a:lnTo>
                  <a:pt x="1325600" y="1422400"/>
                </a:lnTo>
                <a:lnTo>
                  <a:pt x="1307922" y="1397000"/>
                </a:lnTo>
                <a:close/>
              </a:path>
              <a:path w="4236720" h="2138679">
                <a:moveTo>
                  <a:pt x="1325600" y="1384300"/>
                </a:moveTo>
                <a:lnTo>
                  <a:pt x="1318526" y="1397000"/>
                </a:lnTo>
                <a:lnTo>
                  <a:pt x="1336205" y="1422400"/>
                </a:lnTo>
                <a:lnTo>
                  <a:pt x="1343266" y="1409700"/>
                </a:lnTo>
                <a:lnTo>
                  <a:pt x="1325600" y="1384300"/>
                </a:lnTo>
                <a:close/>
              </a:path>
              <a:path w="4236720" h="2138679">
                <a:moveTo>
                  <a:pt x="1341501" y="1371600"/>
                </a:moveTo>
                <a:lnTo>
                  <a:pt x="1334439" y="1384300"/>
                </a:lnTo>
                <a:lnTo>
                  <a:pt x="1352105" y="1409700"/>
                </a:lnTo>
                <a:lnTo>
                  <a:pt x="1359179" y="1397000"/>
                </a:lnTo>
                <a:lnTo>
                  <a:pt x="1341501" y="1371600"/>
                </a:lnTo>
                <a:close/>
              </a:path>
              <a:path w="4236720" h="2138679">
                <a:moveTo>
                  <a:pt x="1359179" y="1358900"/>
                </a:moveTo>
                <a:lnTo>
                  <a:pt x="1352105" y="1371600"/>
                </a:lnTo>
                <a:lnTo>
                  <a:pt x="1369783" y="1397000"/>
                </a:lnTo>
                <a:lnTo>
                  <a:pt x="1376857" y="1397000"/>
                </a:lnTo>
                <a:lnTo>
                  <a:pt x="1359179" y="1358900"/>
                </a:lnTo>
                <a:close/>
              </a:path>
              <a:path w="4236720" h="2138679">
                <a:moveTo>
                  <a:pt x="1376857" y="1358900"/>
                </a:moveTo>
                <a:lnTo>
                  <a:pt x="1369783" y="1358900"/>
                </a:lnTo>
                <a:lnTo>
                  <a:pt x="1387462" y="1384300"/>
                </a:lnTo>
                <a:lnTo>
                  <a:pt x="1394523" y="1384300"/>
                </a:lnTo>
                <a:lnTo>
                  <a:pt x="1376857" y="1358900"/>
                </a:lnTo>
                <a:close/>
              </a:path>
              <a:path w="4236720" h="2138679">
                <a:moveTo>
                  <a:pt x="1392758" y="1346200"/>
                </a:moveTo>
                <a:lnTo>
                  <a:pt x="1385684" y="1346200"/>
                </a:lnTo>
                <a:lnTo>
                  <a:pt x="1403362" y="1371600"/>
                </a:lnTo>
                <a:lnTo>
                  <a:pt x="1410436" y="1371600"/>
                </a:lnTo>
                <a:lnTo>
                  <a:pt x="1392758" y="1346200"/>
                </a:lnTo>
                <a:close/>
              </a:path>
              <a:path w="4236720" h="2138679">
                <a:moveTo>
                  <a:pt x="1410436" y="1333500"/>
                </a:moveTo>
                <a:lnTo>
                  <a:pt x="1403362" y="1333500"/>
                </a:lnTo>
                <a:lnTo>
                  <a:pt x="1421041" y="1358900"/>
                </a:lnTo>
                <a:lnTo>
                  <a:pt x="1428115" y="1358900"/>
                </a:lnTo>
                <a:lnTo>
                  <a:pt x="1410436" y="1333500"/>
                </a:lnTo>
                <a:close/>
              </a:path>
              <a:path w="4236720" h="2138679">
                <a:moveTo>
                  <a:pt x="1428115" y="1320800"/>
                </a:moveTo>
                <a:lnTo>
                  <a:pt x="1421041" y="1320800"/>
                </a:lnTo>
                <a:lnTo>
                  <a:pt x="1438719" y="1358900"/>
                </a:lnTo>
                <a:lnTo>
                  <a:pt x="1445780" y="1346200"/>
                </a:lnTo>
                <a:lnTo>
                  <a:pt x="1428115" y="1320800"/>
                </a:lnTo>
                <a:close/>
              </a:path>
              <a:path w="4236720" h="2138679">
                <a:moveTo>
                  <a:pt x="1444015" y="1308100"/>
                </a:moveTo>
                <a:lnTo>
                  <a:pt x="1438719" y="1320800"/>
                </a:lnTo>
                <a:lnTo>
                  <a:pt x="1456385" y="1346200"/>
                </a:lnTo>
                <a:lnTo>
                  <a:pt x="1461693" y="1333500"/>
                </a:lnTo>
                <a:lnTo>
                  <a:pt x="1444015" y="1308100"/>
                </a:lnTo>
                <a:close/>
              </a:path>
              <a:path w="4236720" h="2138679">
                <a:moveTo>
                  <a:pt x="1461693" y="1295400"/>
                </a:moveTo>
                <a:lnTo>
                  <a:pt x="1454619" y="1308100"/>
                </a:lnTo>
                <a:lnTo>
                  <a:pt x="1472298" y="1333500"/>
                </a:lnTo>
                <a:lnTo>
                  <a:pt x="1479359" y="1320800"/>
                </a:lnTo>
                <a:lnTo>
                  <a:pt x="1461693" y="1295400"/>
                </a:lnTo>
                <a:close/>
              </a:path>
              <a:path w="4236720" h="2138679">
                <a:moveTo>
                  <a:pt x="1479359" y="1295400"/>
                </a:moveTo>
                <a:lnTo>
                  <a:pt x="1472298" y="1295400"/>
                </a:lnTo>
                <a:lnTo>
                  <a:pt x="1489964" y="1320800"/>
                </a:lnTo>
                <a:lnTo>
                  <a:pt x="1497037" y="1320800"/>
                </a:lnTo>
                <a:lnTo>
                  <a:pt x="1479359" y="1295400"/>
                </a:lnTo>
                <a:close/>
              </a:path>
              <a:path w="4236720" h="2138679">
                <a:moveTo>
                  <a:pt x="1495272" y="1282700"/>
                </a:moveTo>
                <a:lnTo>
                  <a:pt x="1489964" y="1282700"/>
                </a:lnTo>
                <a:lnTo>
                  <a:pt x="1507642" y="1308100"/>
                </a:lnTo>
                <a:lnTo>
                  <a:pt x="1512951" y="1308100"/>
                </a:lnTo>
                <a:lnTo>
                  <a:pt x="1495272" y="1282700"/>
                </a:lnTo>
                <a:close/>
              </a:path>
              <a:path w="4236720" h="2138679">
                <a:moveTo>
                  <a:pt x="1512951" y="1270000"/>
                </a:moveTo>
                <a:lnTo>
                  <a:pt x="1505877" y="1270000"/>
                </a:lnTo>
                <a:lnTo>
                  <a:pt x="1523555" y="1295400"/>
                </a:lnTo>
                <a:lnTo>
                  <a:pt x="1530616" y="1295400"/>
                </a:lnTo>
                <a:lnTo>
                  <a:pt x="1512951" y="1270000"/>
                </a:lnTo>
                <a:close/>
              </a:path>
              <a:path w="4236720" h="2138679">
                <a:moveTo>
                  <a:pt x="1530616" y="1257300"/>
                </a:moveTo>
                <a:lnTo>
                  <a:pt x="1523555" y="1257300"/>
                </a:lnTo>
                <a:lnTo>
                  <a:pt x="1541221" y="1282700"/>
                </a:lnTo>
                <a:lnTo>
                  <a:pt x="1548295" y="1282700"/>
                </a:lnTo>
                <a:lnTo>
                  <a:pt x="1530616" y="1257300"/>
                </a:lnTo>
                <a:close/>
              </a:path>
              <a:path w="4236720" h="2138679">
                <a:moveTo>
                  <a:pt x="1546529" y="1244600"/>
                </a:moveTo>
                <a:lnTo>
                  <a:pt x="1541221" y="1244600"/>
                </a:lnTo>
                <a:lnTo>
                  <a:pt x="1558899" y="1282700"/>
                </a:lnTo>
                <a:lnTo>
                  <a:pt x="1564208" y="1270000"/>
                </a:lnTo>
                <a:lnTo>
                  <a:pt x="1546529" y="1244600"/>
                </a:lnTo>
                <a:close/>
              </a:path>
              <a:path w="4236720" h="2138679">
                <a:moveTo>
                  <a:pt x="1564208" y="1231900"/>
                </a:moveTo>
                <a:lnTo>
                  <a:pt x="1557134" y="1244600"/>
                </a:lnTo>
                <a:lnTo>
                  <a:pt x="1574812" y="1270000"/>
                </a:lnTo>
                <a:lnTo>
                  <a:pt x="1581873" y="1257300"/>
                </a:lnTo>
                <a:lnTo>
                  <a:pt x="1564208" y="1231900"/>
                </a:lnTo>
                <a:close/>
              </a:path>
              <a:path w="4236720" h="2138679">
                <a:moveTo>
                  <a:pt x="1581873" y="1219200"/>
                </a:moveTo>
                <a:lnTo>
                  <a:pt x="1574812" y="1231900"/>
                </a:lnTo>
                <a:lnTo>
                  <a:pt x="1592478" y="1257300"/>
                </a:lnTo>
                <a:lnTo>
                  <a:pt x="1599552" y="1244600"/>
                </a:lnTo>
                <a:lnTo>
                  <a:pt x="1581873" y="1219200"/>
                </a:lnTo>
                <a:close/>
              </a:path>
              <a:path w="4236720" h="2138679">
                <a:moveTo>
                  <a:pt x="1597787" y="1219200"/>
                </a:moveTo>
                <a:lnTo>
                  <a:pt x="1592478" y="1219200"/>
                </a:lnTo>
                <a:lnTo>
                  <a:pt x="1610156" y="1244600"/>
                </a:lnTo>
                <a:lnTo>
                  <a:pt x="1615465" y="1244600"/>
                </a:lnTo>
                <a:lnTo>
                  <a:pt x="1597787" y="1219200"/>
                </a:lnTo>
                <a:close/>
              </a:path>
              <a:path w="4236720" h="2138679">
                <a:moveTo>
                  <a:pt x="1615465" y="1206500"/>
                </a:moveTo>
                <a:lnTo>
                  <a:pt x="1608391" y="1206500"/>
                </a:lnTo>
                <a:lnTo>
                  <a:pt x="1626069" y="1231900"/>
                </a:lnTo>
                <a:lnTo>
                  <a:pt x="1633131" y="1231900"/>
                </a:lnTo>
                <a:lnTo>
                  <a:pt x="1615465" y="1206500"/>
                </a:lnTo>
                <a:close/>
              </a:path>
              <a:path w="4236720" h="2138679">
                <a:moveTo>
                  <a:pt x="1633131" y="1193800"/>
                </a:moveTo>
                <a:lnTo>
                  <a:pt x="1626069" y="1193800"/>
                </a:lnTo>
                <a:lnTo>
                  <a:pt x="1643748" y="1219200"/>
                </a:lnTo>
                <a:lnTo>
                  <a:pt x="1650809" y="1219200"/>
                </a:lnTo>
                <a:lnTo>
                  <a:pt x="1633131" y="1193800"/>
                </a:lnTo>
                <a:close/>
              </a:path>
              <a:path w="4236720" h="2138679">
                <a:moveTo>
                  <a:pt x="1650809" y="1181100"/>
                </a:moveTo>
                <a:lnTo>
                  <a:pt x="1643748" y="1181100"/>
                </a:lnTo>
                <a:lnTo>
                  <a:pt x="1661414" y="1206500"/>
                </a:lnTo>
                <a:lnTo>
                  <a:pt x="1668487" y="1206500"/>
                </a:lnTo>
                <a:lnTo>
                  <a:pt x="1650809" y="1181100"/>
                </a:lnTo>
                <a:close/>
              </a:path>
              <a:path w="4236720" h="2138679">
                <a:moveTo>
                  <a:pt x="1666722" y="1168400"/>
                </a:moveTo>
                <a:lnTo>
                  <a:pt x="1659648" y="1168400"/>
                </a:lnTo>
                <a:lnTo>
                  <a:pt x="1677327" y="1206500"/>
                </a:lnTo>
                <a:lnTo>
                  <a:pt x="1684388" y="1193800"/>
                </a:lnTo>
                <a:lnTo>
                  <a:pt x="1666722" y="1168400"/>
                </a:lnTo>
                <a:close/>
              </a:path>
              <a:path w="4236720" h="2138679">
                <a:moveTo>
                  <a:pt x="1684388" y="1155700"/>
                </a:moveTo>
                <a:lnTo>
                  <a:pt x="1677327" y="1168400"/>
                </a:lnTo>
                <a:lnTo>
                  <a:pt x="1694992" y="1193800"/>
                </a:lnTo>
                <a:lnTo>
                  <a:pt x="1702066" y="1181100"/>
                </a:lnTo>
                <a:lnTo>
                  <a:pt x="1684388" y="1155700"/>
                </a:lnTo>
                <a:close/>
              </a:path>
              <a:path w="4236720" h="2138679">
                <a:moveTo>
                  <a:pt x="1702066" y="1143000"/>
                </a:moveTo>
                <a:lnTo>
                  <a:pt x="1694992" y="1155700"/>
                </a:lnTo>
                <a:lnTo>
                  <a:pt x="1712671" y="1181100"/>
                </a:lnTo>
                <a:lnTo>
                  <a:pt x="1719745" y="1168400"/>
                </a:lnTo>
                <a:lnTo>
                  <a:pt x="1702066" y="1143000"/>
                </a:lnTo>
                <a:close/>
              </a:path>
              <a:path w="4236720" h="2138679">
                <a:moveTo>
                  <a:pt x="1717979" y="1143000"/>
                </a:moveTo>
                <a:lnTo>
                  <a:pt x="1710905" y="1143000"/>
                </a:lnTo>
                <a:lnTo>
                  <a:pt x="1728584" y="1168400"/>
                </a:lnTo>
                <a:lnTo>
                  <a:pt x="1735645" y="1168400"/>
                </a:lnTo>
                <a:lnTo>
                  <a:pt x="1717979" y="1143000"/>
                </a:lnTo>
                <a:close/>
              </a:path>
              <a:path w="4236720" h="2138679">
                <a:moveTo>
                  <a:pt x="1735645" y="1130300"/>
                </a:moveTo>
                <a:lnTo>
                  <a:pt x="1728584" y="1130300"/>
                </a:lnTo>
                <a:lnTo>
                  <a:pt x="1746250" y="1155700"/>
                </a:lnTo>
                <a:lnTo>
                  <a:pt x="1753323" y="1155700"/>
                </a:lnTo>
                <a:lnTo>
                  <a:pt x="1735645" y="1130300"/>
                </a:lnTo>
                <a:close/>
              </a:path>
              <a:path w="4236720" h="2138679">
                <a:moveTo>
                  <a:pt x="1753323" y="1117600"/>
                </a:moveTo>
                <a:lnTo>
                  <a:pt x="1746250" y="1117600"/>
                </a:lnTo>
                <a:lnTo>
                  <a:pt x="1763928" y="1143000"/>
                </a:lnTo>
                <a:lnTo>
                  <a:pt x="1771002" y="1143000"/>
                </a:lnTo>
                <a:lnTo>
                  <a:pt x="1753323" y="1117600"/>
                </a:lnTo>
                <a:close/>
              </a:path>
              <a:path w="4236720" h="2138679">
                <a:moveTo>
                  <a:pt x="1769224" y="1104900"/>
                </a:moveTo>
                <a:lnTo>
                  <a:pt x="1762163" y="1104900"/>
                </a:lnTo>
                <a:lnTo>
                  <a:pt x="1779828" y="1130300"/>
                </a:lnTo>
                <a:lnTo>
                  <a:pt x="1786902" y="1130300"/>
                </a:lnTo>
                <a:lnTo>
                  <a:pt x="1769224" y="1104900"/>
                </a:lnTo>
                <a:close/>
              </a:path>
              <a:path w="4236720" h="2138679">
                <a:moveTo>
                  <a:pt x="1786902" y="1092200"/>
                </a:moveTo>
                <a:lnTo>
                  <a:pt x="1779828" y="1092200"/>
                </a:lnTo>
                <a:lnTo>
                  <a:pt x="1797507" y="1130300"/>
                </a:lnTo>
                <a:lnTo>
                  <a:pt x="1804581" y="1117600"/>
                </a:lnTo>
                <a:lnTo>
                  <a:pt x="1786902" y="1092200"/>
                </a:lnTo>
                <a:close/>
              </a:path>
              <a:path w="4236720" h="2138679">
                <a:moveTo>
                  <a:pt x="1808111" y="1079500"/>
                </a:moveTo>
                <a:lnTo>
                  <a:pt x="1799272" y="1092200"/>
                </a:lnTo>
                <a:lnTo>
                  <a:pt x="1811655" y="1117600"/>
                </a:lnTo>
                <a:lnTo>
                  <a:pt x="1820481" y="1117600"/>
                </a:lnTo>
                <a:lnTo>
                  <a:pt x="1808111" y="1079500"/>
                </a:lnTo>
                <a:close/>
              </a:path>
              <a:path w="4236720" h="2138679">
                <a:moveTo>
                  <a:pt x="1825790" y="1079500"/>
                </a:moveTo>
                <a:lnTo>
                  <a:pt x="1818716" y="1079500"/>
                </a:lnTo>
                <a:lnTo>
                  <a:pt x="1831098" y="1104900"/>
                </a:lnTo>
                <a:lnTo>
                  <a:pt x="1838159" y="1104900"/>
                </a:lnTo>
                <a:lnTo>
                  <a:pt x="1825790" y="1079500"/>
                </a:lnTo>
                <a:close/>
              </a:path>
              <a:path w="4236720" h="2138679">
                <a:moveTo>
                  <a:pt x="1845233" y="1066800"/>
                </a:moveTo>
                <a:lnTo>
                  <a:pt x="1838159" y="1066800"/>
                </a:lnTo>
                <a:lnTo>
                  <a:pt x="1850529" y="1104900"/>
                </a:lnTo>
                <a:lnTo>
                  <a:pt x="1857603" y="1092200"/>
                </a:lnTo>
                <a:lnTo>
                  <a:pt x="1845233" y="1066800"/>
                </a:lnTo>
                <a:close/>
              </a:path>
              <a:path w="4236720" h="2138679">
                <a:moveTo>
                  <a:pt x="1862899" y="1066800"/>
                </a:moveTo>
                <a:lnTo>
                  <a:pt x="1855838" y="1066800"/>
                </a:lnTo>
                <a:lnTo>
                  <a:pt x="1868208" y="1092200"/>
                </a:lnTo>
                <a:lnTo>
                  <a:pt x="1875282" y="1092200"/>
                </a:lnTo>
                <a:lnTo>
                  <a:pt x="1862899" y="1066800"/>
                </a:lnTo>
                <a:close/>
              </a:path>
              <a:path w="4236720" h="2138679">
                <a:moveTo>
                  <a:pt x="1882343" y="1054100"/>
                </a:moveTo>
                <a:lnTo>
                  <a:pt x="1875282" y="1054100"/>
                </a:lnTo>
                <a:lnTo>
                  <a:pt x="1887651" y="1092200"/>
                </a:lnTo>
                <a:lnTo>
                  <a:pt x="1894725" y="1079500"/>
                </a:lnTo>
                <a:lnTo>
                  <a:pt x="1882343" y="1054100"/>
                </a:lnTo>
                <a:close/>
              </a:path>
              <a:path w="4236720" h="2138679">
                <a:moveTo>
                  <a:pt x="1901786" y="1041400"/>
                </a:moveTo>
                <a:lnTo>
                  <a:pt x="1892947" y="1054100"/>
                </a:lnTo>
                <a:lnTo>
                  <a:pt x="1905330" y="1079500"/>
                </a:lnTo>
                <a:lnTo>
                  <a:pt x="1914169" y="1079500"/>
                </a:lnTo>
                <a:lnTo>
                  <a:pt x="1901786" y="1041400"/>
                </a:lnTo>
                <a:close/>
              </a:path>
              <a:path w="4236720" h="2138679">
                <a:moveTo>
                  <a:pt x="1919465" y="1041400"/>
                </a:moveTo>
                <a:lnTo>
                  <a:pt x="1912391" y="1041400"/>
                </a:lnTo>
                <a:lnTo>
                  <a:pt x="1924761" y="1066800"/>
                </a:lnTo>
                <a:lnTo>
                  <a:pt x="1931835" y="1066800"/>
                </a:lnTo>
                <a:lnTo>
                  <a:pt x="1919465" y="1041400"/>
                </a:lnTo>
                <a:close/>
              </a:path>
              <a:path w="4236720" h="2138679">
                <a:moveTo>
                  <a:pt x="1938908" y="1028700"/>
                </a:moveTo>
                <a:lnTo>
                  <a:pt x="1931835" y="1028700"/>
                </a:lnTo>
                <a:lnTo>
                  <a:pt x="1944204" y="1066800"/>
                </a:lnTo>
                <a:lnTo>
                  <a:pt x="1951278" y="1066800"/>
                </a:lnTo>
                <a:lnTo>
                  <a:pt x="1938908" y="1028700"/>
                </a:lnTo>
                <a:close/>
              </a:path>
              <a:path w="4236720" h="2138679">
                <a:moveTo>
                  <a:pt x="1958352" y="1016000"/>
                </a:moveTo>
                <a:lnTo>
                  <a:pt x="1949513" y="1028700"/>
                </a:lnTo>
                <a:lnTo>
                  <a:pt x="1961883" y="1054100"/>
                </a:lnTo>
                <a:lnTo>
                  <a:pt x="1970722" y="1054100"/>
                </a:lnTo>
                <a:lnTo>
                  <a:pt x="1958352" y="1016000"/>
                </a:lnTo>
                <a:close/>
              </a:path>
              <a:path w="4236720" h="2138679">
                <a:moveTo>
                  <a:pt x="1976018" y="1016000"/>
                </a:moveTo>
                <a:lnTo>
                  <a:pt x="1968957" y="1016000"/>
                </a:lnTo>
                <a:lnTo>
                  <a:pt x="1981327" y="1054100"/>
                </a:lnTo>
                <a:lnTo>
                  <a:pt x="1988400" y="1041400"/>
                </a:lnTo>
                <a:lnTo>
                  <a:pt x="1976018" y="1016000"/>
                </a:lnTo>
                <a:close/>
              </a:path>
              <a:path w="4236720" h="2138679">
                <a:moveTo>
                  <a:pt x="1995462" y="1003300"/>
                </a:moveTo>
                <a:lnTo>
                  <a:pt x="1988400" y="1016000"/>
                </a:lnTo>
                <a:lnTo>
                  <a:pt x="2000770" y="1041400"/>
                </a:lnTo>
                <a:lnTo>
                  <a:pt x="2007831" y="1041400"/>
                </a:lnTo>
                <a:lnTo>
                  <a:pt x="1995462" y="1003300"/>
                </a:lnTo>
                <a:close/>
              </a:path>
              <a:path w="4236720" h="2138679">
                <a:moveTo>
                  <a:pt x="2014905" y="1003300"/>
                </a:moveTo>
                <a:lnTo>
                  <a:pt x="2006066" y="1003300"/>
                </a:lnTo>
                <a:lnTo>
                  <a:pt x="2018449" y="1028700"/>
                </a:lnTo>
                <a:lnTo>
                  <a:pt x="2027288" y="1028700"/>
                </a:lnTo>
                <a:lnTo>
                  <a:pt x="2014905" y="1003300"/>
                </a:lnTo>
                <a:close/>
              </a:path>
              <a:path w="4236720" h="2138679">
                <a:moveTo>
                  <a:pt x="2032584" y="990600"/>
                </a:moveTo>
                <a:lnTo>
                  <a:pt x="2025510" y="990600"/>
                </a:lnTo>
                <a:lnTo>
                  <a:pt x="2037892" y="1028700"/>
                </a:lnTo>
                <a:lnTo>
                  <a:pt x="2044954" y="1016000"/>
                </a:lnTo>
                <a:lnTo>
                  <a:pt x="2032584" y="990600"/>
                </a:lnTo>
                <a:close/>
              </a:path>
              <a:path w="4236720" h="2138679">
                <a:moveTo>
                  <a:pt x="2052027" y="990600"/>
                </a:moveTo>
                <a:lnTo>
                  <a:pt x="2044954" y="990600"/>
                </a:lnTo>
                <a:lnTo>
                  <a:pt x="2057323" y="1016000"/>
                </a:lnTo>
                <a:lnTo>
                  <a:pt x="2064397" y="1016000"/>
                </a:lnTo>
                <a:lnTo>
                  <a:pt x="2052027" y="990600"/>
                </a:lnTo>
                <a:close/>
              </a:path>
              <a:path w="4236720" h="2138679">
                <a:moveTo>
                  <a:pt x="2069706" y="977900"/>
                </a:moveTo>
                <a:lnTo>
                  <a:pt x="2062632" y="977900"/>
                </a:lnTo>
                <a:lnTo>
                  <a:pt x="2075002" y="1016000"/>
                </a:lnTo>
                <a:lnTo>
                  <a:pt x="2082076" y="1003300"/>
                </a:lnTo>
                <a:lnTo>
                  <a:pt x="2069706" y="977900"/>
                </a:lnTo>
                <a:close/>
              </a:path>
              <a:path w="4236720" h="2138679">
                <a:moveTo>
                  <a:pt x="2089137" y="965200"/>
                </a:moveTo>
                <a:lnTo>
                  <a:pt x="2082076" y="977900"/>
                </a:lnTo>
                <a:lnTo>
                  <a:pt x="2094445" y="1003300"/>
                </a:lnTo>
                <a:lnTo>
                  <a:pt x="2101519" y="1003300"/>
                </a:lnTo>
                <a:lnTo>
                  <a:pt x="2089137" y="965200"/>
                </a:lnTo>
                <a:close/>
              </a:path>
              <a:path w="4236720" h="2138679">
                <a:moveTo>
                  <a:pt x="2108581" y="965200"/>
                </a:moveTo>
                <a:lnTo>
                  <a:pt x="2099741" y="965200"/>
                </a:lnTo>
                <a:lnTo>
                  <a:pt x="2112124" y="990600"/>
                </a:lnTo>
                <a:lnTo>
                  <a:pt x="2120950" y="990600"/>
                </a:lnTo>
                <a:lnTo>
                  <a:pt x="2108581" y="965200"/>
                </a:lnTo>
                <a:close/>
              </a:path>
              <a:path w="4236720" h="2138679">
                <a:moveTo>
                  <a:pt x="2126259" y="952500"/>
                </a:moveTo>
                <a:lnTo>
                  <a:pt x="2119185" y="952500"/>
                </a:lnTo>
                <a:lnTo>
                  <a:pt x="2131555" y="990600"/>
                </a:lnTo>
                <a:lnTo>
                  <a:pt x="2138629" y="990600"/>
                </a:lnTo>
                <a:lnTo>
                  <a:pt x="2126259" y="952500"/>
                </a:lnTo>
                <a:close/>
              </a:path>
              <a:path w="4236720" h="2138679">
                <a:moveTo>
                  <a:pt x="2145703" y="952500"/>
                </a:moveTo>
                <a:lnTo>
                  <a:pt x="2138629" y="952500"/>
                </a:lnTo>
                <a:lnTo>
                  <a:pt x="2150999" y="977900"/>
                </a:lnTo>
                <a:lnTo>
                  <a:pt x="2158072" y="977900"/>
                </a:lnTo>
                <a:lnTo>
                  <a:pt x="2145703" y="952500"/>
                </a:lnTo>
                <a:close/>
              </a:path>
              <a:path w="4236720" h="2138679">
                <a:moveTo>
                  <a:pt x="2165146" y="939800"/>
                </a:moveTo>
                <a:lnTo>
                  <a:pt x="2156307" y="939800"/>
                </a:lnTo>
                <a:lnTo>
                  <a:pt x="2168677" y="977900"/>
                </a:lnTo>
                <a:lnTo>
                  <a:pt x="2177516" y="965200"/>
                </a:lnTo>
                <a:lnTo>
                  <a:pt x="2165146" y="939800"/>
                </a:lnTo>
                <a:close/>
              </a:path>
              <a:path w="4236720" h="2138679">
                <a:moveTo>
                  <a:pt x="2182812" y="927100"/>
                </a:moveTo>
                <a:lnTo>
                  <a:pt x="2175751" y="939800"/>
                </a:lnTo>
                <a:lnTo>
                  <a:pt x="2188121" y="965200"/>
                </a:lnTo>
                <a:lnTo>
                  <a:pt x="2195195" y="965200"/>
                </a:lnTo>
                <a:lnTo>
                  <a:pt x="2182812" y="927100"/>
                </a:lnTo>
                <a:close/>
              </a:path>
              <a:path w="4236720" h="2138679">
                <a:moveTo>
                  <a:pt x="2202256" y="927100"/>
                </a:moveTo>
                <a:lnTo>
                  <a:pt x="2195195" y="927100"/>
                </a:lnTo>
                <a:lnTo>
                  <a:pt x="2207564" y="952500"/>
                </a:lnTo>
                <a:lnTo>
                  <a:pt x="2214626" y="952500"/>
                </a:lnTo>
                <a:lnTo>
                  <a:pt x="2202256" y="927100"/>
                </a:lnTo>
                <a:close/>
              </a:path>
              <a:path w="4236720" h="2138679">
                <a:moveTo>
                  <a:pt x="2221699" y="914400"/>
                </a:moveTo>
                <a:lnTo>
                  <a:pt x="2212860" y="914400"/>
                </a:lnTo>
                <a:lnTo>
                  <a:pt x="2225230" y="952500"/>
                </a:lnTo>
                <a:lnTo>
                  <a:pt x="2234069" y="952500"/>
                </a:lnTo>
                <a:lnTo>
                  <a:pt x="2221699" y="914400"/>
                </a:lnTo>
                <a:close/>
              </a:path>
              <a:path w="4236720" h="2138679">
                <a:moveTo>
                  <a:pt x="2239378" y="914400"/>
                </a:moveTo>
                <a:lnTo>
                  <a:pt x="2232304" y="914400"/>
                </a:lnTo>
                <a:lnTo>
                  <a:pt x="2244674" y="939800"/>
                </a:lnTo>
                <a:lnTo>
                  <a:pt x="2251748" y="939800"/>
                </a:lnTo>
                <a:lnTo>
                  <a:pt x="2239378" y="914400"/>
                </a:lnTo>
                <a:close/>
              </a:path>
              <a:path w="4236720" h="2138679">
                <a:moveTo>
                  <a:pt x="2258822" y="901700"/>
                </a:moveTo>
                <a:lnTo>
                  <a:pt x="2251748" y="901700"/>
                </a:lnTo>
                <a:lnTo>
                  <a:pt x="2264117" y="939800"/>
                </a:lnTo>
                <a:lnTo>
                  <a:pt x="2271191" y="927100"/>
                </a:lnTo>
                <a:lnTo>
                  <a:pt x="2258822" y="901700"/>
                </a:lnTo>
                <a:close/>
              </a:path>
              <a:path w="4236720" h="2138679">
                <a:moveTo>
                  <a:pt x="2276487" y="889000"/>
                </a:moveTo>
                <a:lnTo>
                  <a:pt x="2269426" y="901700"/>
                </a:lnTo>
                <a:lnTo>
                  <a:pt x="2281796" y="927100"/>
                </a:lnTo>
                <a:lnTo>
                  <a:pt x="2288870" y="927100"/>
                </a:lnTo>
                <a:lnTo>
                  <a:pt x="2276487" y="889000"/>
                </a:lnTo>
                <a:close/>
              </a:path>
              <a:path w="4236720" h="2138679">
                <a:moveTo>
                  <a:pt x="2295931" y="889000"/>
                </a:moveTo>
                <a:lnTo>
                  <a:pt x="2288870" y="889000"/>
                </a:lnTo>
                <a:lnTo>
                  <a:pt x="2301240" y="914400"/>
                </a:lnTo>
                <a:lnTo>
                  <a:pt x="2308313" y="914400"/>
                </a:lnTo>
                <a:lnTo>
                  <a:pt x="2295931" y="889000"/>
                </a:lnTo>
                <a:close/>
              </a:path>
              <a:path w="4236720" h="2138679">
                <a:moveTo>
                  <a:pt x="2315375" y="876300"/>
                </a:moveTo>
                <a:lnTo>
                  <a:pt x="2306535" y="876300"/>
                </a:lnTo>
                <a:lnTo>
                  <a:pt x="2318918" y="914400"/>
                </a:lnTo>
                <a:lnTo>
                  <a:pt x="2327757" y="914400"/>
                </a:lnTo>
                <a:lnTo>
                  <a:pt x="2315375" y="876300"/>
                </a:lnTo>
                <a:close/>
              </a:path>
              <a:path w="4236720" h="2138679">
                <a:moveTo>
                  <a:pt x="2333053" y="876300"/>
                </a:moveTo>
                <a:lnTo>
                  <a:pt x="2325979" y="876300"/>
                </a:lnTo>
                <a:lnTo>
                  <a:pt x="2338362" y="901700"/>
                </a:lnTo>
                <a:lnTo>
                  <a:pt x="2345423" y="901700"/>
                </a:lnTo>
                <a:lnTo>
                  <a:pt x="2333053" y="876300"/>
                </a:lnTo>
                <a:close/>
              </a:path>
              <a:path w="4236720" h="2138679">
                <a:moveTo>
                  <a:pt x="2352497" y="863600"/>
                </a:moveTo>
                <a:lnTo>
                  <a:pt x="2345423" y="863600"/>
                </a:lnTo>
                <a:lnTo>
                  <a:pt x="2357793" y="901700"/>
                </a:lnTo>
                <a:lnTo>
                  <a:pt x="2364867" y="889000"/>
                </a:lnTo>
                <a:lnTo>
                  <a:pt x="2352497" y="863600"/>
                </a:lnTo>
                <a:close/>
              </a:path>
              <a:path w="4236720" h="2138679">
                <a:moveTo>
                  <a:pt x="2371940" y="863600"/>
                </a:moveTo>
                <a:lnTo>
                  <a:pt x="2363101" y="863600"/>
                </a:lnTo>
                <a:lnTo>
                  <a:pt x="2375471" y="889000"/>
                </a:lnTo>
                <a:lnTo>
                  <a:pt x="2384310" y="889000"/>
                </a:lnTo>
                <a:lnTo>
                  <a:pt x="2371940" y="863600"/>
                </a:lnTo>
                <a:close/>
              </a:path>
              <a:path w="4236720" h="2138679">
                <a:moveTo>
                  <a:pt x="2389606" y="850900"/>
                </a:moveTo>
                <a:lnTo>
                  <a:pt x="2382545" y="850900"/>
                </a:lnTo>
                <a:lnTo>
                  <a:pt x="2394915" y="876300"/>
                </a:lnTo>
                <a:lnTo>
                  <a:pt x="2401989" y="876300"/>
                </a:lnTo>
                <a:lnTo>
                  <a:pt x="2389606" y="850900"/>
                </a:lnTo>
                <a:close/>
              </a:path>
              <a:path w="4236720" h="2138679">
                <a:moveTo>
                  <a:pt x="2409050" y="838200"/>
                </a:moveTo>
                <a:lnTo>
                  <a:pt x="2401989" y="850900"/>
                </a:lnTo>
                <a:lnTo>
                  <a:pt x="2414358" y="876300"/>
                </a:lnTo>
                <a:lnTo>
                  <a:pt x="2421432" y="876300"/>
                </a:lnTo>
                <a:lnTo>
                  <a:pt x="2409050" y="838200"/>
                </a:lnTo>
                <a:close/>
              </a:path>
              <a:path w="4236720" h="2138679">
                <a:moveTo>
                  <a:pt x="2428494" y="838200"/>
                </a:moveTo>
                <a:lnTo>
                  <a:pt x="2419654" y="838200"/>
                </a:lnTo>
                <a:lnTo>
                  <a:pt x="2432037" y="863600"/>
                </a:lnTo>
                <a:lnTo>
                  <a:pt x="2440863" y="863600"/>
                </a:lnTo>
                <a:lnTo>
                  <a:pt x="2428494" y="838200"/>
                </a:lnTo>
                <a:close/>
              </a:path>
              <a:path w="4236720" h="2138679">
                <a:moveTo>
                  <a:pt x="2446172" y="825500"/>
                </a:moveTo>
                <a:lnTo>
                  <a:pt x="2439098" y="825500"/>
                </a:lnTo>
                <a:lnTo>
                  <a:pt x="2451468" y="863600"/>
                </a:lnTo>
                <a:lnTo>
                  <a:pt x="2458542" y="863600"/>
                </a:lnTo>
                <a:lnTo>
                  <a:pt x="2446172" y="825500"/>
                </a:lnTo>
                <a:close/>
              </a:path>
              <a:path w="4236720" h="2138679">
                <a:moveTo>
                  <a:pt x="2465616" y="812800"/>
                </a:moveTo>
                <a:lnTo>
                  <a:pt x="2458542" y="825500"/>
                </a:lnTo>
                <a:lnTo>
                  <a:pt x="2470912" y="850900"/>
                </a:lnTo>
                <a:lnTo>
                  <a:pt x="2477985" y="850900"/>
                </a:lnTo>
                <a:lnTo>
                  <a:pt x="2465616" y="812800"/>
                </a:lnTo>
                <a:close/>
              </a:path>
              <a:path w="4236720" h="2138679">
                <a:moveTo>
                  <a:pt x="2483281" y="812800"/>
                </a:moveTo>
                <a:lnTo>
                  <a:pt x="2476220" y="812800"/>
                </a:lnTo>
                <a:lnTo>
                  <a:pt x="2488590" y="850900"/>
                </a:lnTo>
                <a:lnTo>
                  <a:pt x="2495664" y="838200"/>
                </a:lnTo>
                <a:lnTo>
                  <a:pt x="2483281" y="812800"/>
                </a:lnTo>
                <a:close/>
              </a:path>
              <a:path w="4236720" h="2138679">
                <a:moveTo>
                  <a:pt x="2502725" y="800100"/>
                </a:moveTo>
                <a:lnTo>
                  <a:pt x="2495664" y="812800"/>
                </a:lnTo>
                <a:lnTo>
                  <a:pt x="2508034" y="838200"/>
                </a:lnTo>
                <a:lnTo>
                  <a:pt x="2515108" y="838200"/>
                </a:lnTo>
                <a:lnTo>
                  <a:pt x="2502725" y="800100"/>
                </a:lnTo>
                <a:close/>
              </a:path>
              <a:path w="4236720" h="2138679">
                <a:moveTo>
                  <a:pt x="2522169" y="800100"/>
                </a:moveTo>
                <a:lnTo>
                  <a:pt x="2513330" y="800100"/>
                </a:lnTo>
                <a:lnTo>
                  <a:pt x="2525712" y="825500"/>
                </a:lnTo>
                <a:lnTo>
                  <a:pt x="2534539" y="825500"/>
                </a:lnTo>
                <a:lnTo>
                  <a:pt x="2522169" y="800100"/>
                </a:lnTo>
                <a:close/>
              </a:path>
              <a:path w="4236720" h="2138679">
                <a:moveTo>
                  <a:pt x="2539847" y="787400"/>
                </a:moveTo>
                <a:lnTo>
                  <a:pt x="2532773" y="787400"/>
                </a:lnTo>
                <a:lnTo>
                  <a:pt x="2545143" y="825500"/>
                </a:lnTo>
                <a:lnTo>
                  <a:pt x="2552217" y="812800"/>
                </a:lnTo>
                <a:lnTo>
                  <a:pt x="2539847" y="787400"/>
                </a:lnTo>
                <a:close/>
              </a:path>
              <a:path w="4236720" h="2138679">
                <a:moveTo>
                  <a:pt x="2559291" y="787400"/>
                </a:moveTo>
                <a:lnTo>
                  <a:pt x="2552217" y="787400"/>
                </a:lnTo>
                <a:lnTo>
                  <a:pt x="2564587" y="812800"/>
                </a:lnTo>
                <a:lnTo>
                  <a:pt x="2571661" y="812800"/>
                </a:lnTo>
                <a:lnTo>
                  <a:pt x="2559291" y="787400"/>
                </a:lnTo>
                <a:close/>
              </a:path>
              <a:path w="4236720" h="2138679">
                <a:moveTo>
                  <a:pt x="2578735" y="774700"/>
                </a:moveTo>
                <a:lnTo>
                  <a:pt x="2569895" y="774700"/>
                </a:lnTo>
                <a:lnTo>
                  <a:pt x="2582265" y="812800"/>
                </a:lnTo>
                <a:lnTo>
                  <a:pt x="2591104" y="800100"/>
                </a:lnTo>
                <a:lnTo>
                  <a:pt x="2578735" y="774700"/>
                </a:lnTo>
                <a:close/>
              </a:path>
              <a:path w="4236720" h="2138679">
                <a:moveTo>
                  <a:pt x="2596400" y="762000"/>
                </a:moveTo>
                <a:lnTo>
                  <a:pt x="2589339" y="774700"/>
                </a:lnTo>
                <a:lnTo>
                  <a:pt x="2601709" y="800100"/>
                </a:lnTo>
                <a:lnTo>
                  <a:pt x="2608783" y="800100"/>
                </a:lnTo>
                <a:lnTo>
                  <a:pt x="2596400" y="762000"/>
                </a:lnTo>
                <a:close/>
              </a:path>
              <a:path w="4236720" h="2138679">
                <a:moveTo>
                  <a:pt x="2615844" y="762000"/>
                </a:moveTo>
                <a:lnTo>
                  <a:pt x="2608783" y="762000"/>
                </a:lnTo>
                <a:lnTo>
                  <a:pt x="2621153" y="787400"/>
                </a:lnTo>
                <a:lnTo>
                  <a:pt x="2628214" y="787400"/>
                </a:lnTo>
                <a:lnTo>
                  <a:pt x="2615844" y="762000"/>
                </a:lnTo>
                <a:close/>
              </a:path>
              <a:path w="4236720" h="2138679">
                <a:moveTo>
                  <a:pt x="2635288" y="749300"/>
                </a:moveTo>
                <a:lnTo>
                  <a:pt x="2626448" y="749300"/>
                </a:lnTo>
                <a:lnTo>
                  <a:pt x="2638818" y="787400"/>
                </a:lnTo>
                <a:lnTo>
                  <a:pt x="2647657" y="787400"/>
                </a:lnTo>
                <a:lnTo>
                  <a:pt x="2635288" y="749300"/>
                </a:lnTo>
                <a:close/>
              </a:path>
              <a:path w="4236720" h="2138679">
                <a:moveTo>
                  <a:pt x="2652966" y="749300"/>
                </a:moveTo>
                <a:lnTo>
                  <a:pt x="2645892" y="749300"/>
                </a:lnTo>
                <a:lnTo>
                  <a:pt x="2658262" y="774700"/>
                </a:lnTo>
                <a:lnTo>
                  <a:pt x="2665336" y="774700"/>
                </a:lnTo>
                <a:lnTo>
                  <a:pt x="2652966" y="749300"/>
                </a:lnTo>
                <a:close/>
              </a:path>
              <a:path w="4236720" h="2138679">
                <a:moveTo>
                  <a:pt x="2672410" y="736600"/>
                </a:moveTo>
                <a:lnTo>
                  <a:pt x="2665336" y="736600"/>
                </a:lnTo>
                <a:lnTo>
                  <a:pt x="2677706" y="774700"/>
                </a:lnTo>
                <a:lnTo>
                  <a:pt x="2684780" y="762000"/>
                </a:lnTo>
                <a:lnTo>
                  <a:pt x="2672410" y="736600"/>
                </a:lnTo>
                <a:close/>
              </a:path>
              <a:path w="4236720" h="2138679">
                <a:moveTo>
                  <a:pt x="2690088" y="723900"/>
                </a:moveTo>
                <a:lnTo>
                  <a:pt x="2683014" y="736600"/>
                </a:lnTo>
                <a:lnTo>
                  <a:pt x="2695384" y="762000"/>
                </a:lnTo>
                <a:lnTo>
                  <a:pt x="2702458" y="762000"/>
                </a:lnTo>
                <a:lnTo>
                  <a:pt x="2690088" y="723900"/>
                </a:lnTo>
                <a:close/>
              </a:path>
              <a:path w="4236720" h="2138679">
                <a:moveTo>
                  <a:pt x="2709519" y="723900"/>
                </a:moveTo>
                <a:lnTo>
                  <a:pt x="2702458" y="723900"/>
                </a:lnTo>
                <a:lnTo>
                  <a:pt x="2714828" y="749300"/>
                </a:lnTo>
                <a:lnTo>
                  <a:pt x="2721902" y="749300"/>
                </a:lnTo>
                <a:lnTo>
                  <a:pt x="2709519" y="723900"/>
                </a:lnTo>
                <a:close/>
              </a:path>
              <a:path w="4236720" h="2138679">
                <a:moveTo>
                  <a:pt x="2728963" y="711200"/>
                </a:moveTo>
                <a:lnTo>
                  <a:pt x="2720124" y="711200"/>
                </a:lnTo>
                <a:lnTo>
                  <a:pt x="2732506" y="749300"/>
                </a:lnTo>
                <a:lnTo>
                  <a:pt x="2741333" y="749300"/>
                </a:lnTo>
                <a:lnTo>
                  <a:pt x="2728963" y="711200"/>
                </a:lnTo>
                <a:close/>
              </a:path>
              <a:path w="4236720" h="2138679">
                <a:moveTo>
                  <a:pt x="2746641" y="711200"/>
                </a:moveTo>
                <a:lnTo>
                  <a:pt x="2739567" y="711200"/>
                </a:lnTo>
                <a:lnTo>
                  <a:pt x="2751937" y="736600"/>
                </a:lnTo>
                <a:lnTo>
                  <a:pt x="2759011" y="736600"/>
                </a:lnTo>
                <a:lnTo>
                  <a:pt x="2746641" y="711200"/>
                </a:lnTo>
                <a:close/>
              </a:path>
              <a:path w="4236720" h="2138679">
                <a:moveTo>
                  <a:pt x="2766085" y="698500"/>
                </a:moveTo>
                <a:lnTo>
                  <a:pt x="2759011" y="698500"/>
                </a:lnTo>
                <a:lnTo>
                  <a:pt x="2771381" y="736600"/>
                </a:lnTo>
                <a:lnTo>
                  <a:pt x="2778455" y="723900"/>
                </a:lnTo>
                <a:lnTo>
                  <a:pt x="2766085" y="698500"/>
                </a:lnTo>
                <a:close/>
              </a:path>
              <a:path w="4236720" h="2138679">
                <a:moveTo>
                  <a:pt x="2785529" y="685800"/>
                </a:moveTo>
                <a:lnTo>
                  <a:pt x="2776689" y="698500"/>
                </a:lnTo>
                <a:lnTo>
                  <a:pt x="2789059" y="723900"/>
                </a:lnTo>
                <a:lnTo>
                  <a:pt x="2797898" y="723900"/>
                </a:lnTo>
                <a:lnTo>
                  <a:pt x="2785529" y="685800"/>
                </a:lnTo>
                <a:close/>
              </a:path>
              <a:path w="4236720" h="2138679">
                <a:moveTo>
                  <a:pt x="2803194" y="685800"/>
                </a:moveTo>
                <a:lnTo>
                  <a:pt x="2796133" y="685800"/>
                </a:lnTo>
                <a:lnTo>
                  <a:pt x="2808503" y="711200"/>
                </a:lnTo>
                <a:lnTo>
                  <a:pt x="2815577" y="711200"/>
                </a:lnTo>
                <a:lnTo>
                  <a:pt x="2803194" y="685800"/>
                </a:lnTo>
                <a:close/>
              </a:path>
              <a:path w="4236720" h="2138679">
                <a:moveTo>
                  <a:pt x="2820873" y="673100"/>
                </a:moveTo>
                <a:lnTo>
                  <a:pt x="2813799" y="685800"/>
                </a:lnTo>
                <a:lnTo>
                  <a:pt x="2827947" y="711200"/>
                </a:lnTo>
                <a:lnTo>
                  <a:pt x="2835021" y="711200"/>
                </a:lnTo>
                <a:lnTo>
                  <a:pt x="2820873" y="673100"/>
                </a:lnTo>
                <a:close/>
              </a:path>
              <a:path w="4236720" h="2138679">
                <a:moveTo>
                  <a:pt x="2840316" y="673100"/>
                </a:moveTo>
                <a:lnTo>
                  <a:pt x="2831477" y="673100"/>
                </a:lnTo>
                <a:lnTo>
                  <a:pt x="2845612" y="698500"/>
                </a:lnTo>
                <a:lnTo>
                  <a:pt x="2854452" y="698500"/>
                </a:lnTo>
                <a:lnTo>
                  <a:pt x="2840316" y="673100"/>
                </a:lnTo>
                <a:close/>
              </a:path>
              <a:path w="4236720" h="2138679">
                <a:moveTo>
                  <a:pt x="2857995" y="660400"/>
                </a:moveTo>
                <a:lnTo>
                  <a:pt x="2850921" y="660400"/>
                </a:lnTo>
                <a:lnTo>
                  <a:pt x="2865056" y="685800"/>
                </a:lnTo>
                <a:lnTo>
                  <a:pt x="2872130" y="685800"/>
                </a:lnTo>
                <a:lnTo>
                  <a:pt x="2857995" y="660400"/>
                </a:lnTo>
                <a:close/>
              </a:path>
              <a:path w="4236720" h="2138679">
                <a:moveTo>
                  <a:pt x="2875661" y="647700"/>
                </a:moveTo>
                <a:lnTo>
                  <a:pt x="2868599" y="660400"/>
                </a:lnTo>
                <a:lnTo>
                  <a:pt x="2882734" y="685800"/>
                </a:lnTo>
                <a:lnTo>
                  <a:pt x="2889808" y="673100"/>
                </a:lnTo>
                <a:lnTo>
                  <a:pt x="2875661" y="647700"/>
                </a:lnTo>
                <a:close/>
              </a:path>
              <a:path w="4236720" h="2138679">
                <a:moveTo>
                  <a:pt x="2895104" y="647700"/>
                </a:moveTo>
                <a:lnTo>
                  <a:pt x="2886265" y="647700"/>
                </a:lnTo>
                <a:lnTo>
                  <a:pt x="2900413" y="673100"/>
                </a:lnTo>
                <a:lnTo>
                  <a:pt x="2909252" y="673100"/>
                </a:lnTo>
                <a:lnTo>
                  <a:pt x="2895104" y="647700"/>
                </a:lnTo>
                <a:close/>
              </a:path>
              <a:path w="4236720" h="2138679">
                <a:moveTo>
                  <a:pt x="2912783" y="635000"/>
                </a:moveTo>
                <a:lnTo>
                  <a:pt x="2905709" y="635000"/>
                </a:lnTo>
                <a:lnTo>
                  <a:pt x="2919857" y="660400"/>
                </a:lnTo>
                <a:lnTo>
                  <a:pt x="2926918" y="660400"/>
                </a:lnTo>
                <a:lnTo>
                  <a:pt x="2912783" y="635000"/>
                </a:lnTo>
                <a:close/>
              </a:path>
              <a:path w="4236720" h="2138679">
                <a:moveTo>
                  <a:pt x="2930461" y="622300"/>
                </a:moveTo>
                <a:lnTo>
                  <a:pt x="2923387" y="622300"/>
                </a:lnTo>
                <a:lnTo>
                  <a:pt x="2937522" y="660400"/>
                </a:lnTo>
                <a:lnTo>
                  <a:pt x="2944596" y="647700"/>
                </a:lnTo>
                <a:lnTo>
                  <a:pt x="2930461" y="622300"/>
                </a:lnTo>
                <a:close/>
              </a:path>
              <a:path w="4236720" h="2138679">
                <a:moveTo>
                  <a:pt x="2948127" y="609600"/>
                </a:moveTo>
                <a:lnTo>
                  <a:pt x="2941066" y="622300"/>
                </a:lnTo>
                <a:lnTo>
                  <a:pt x="2955201" y="647700"/>
                </a:lnTo>
                <a:lnTo>
                  <a:pt x="2962275" y="647700"/>
                </a:lnTo>
                <a:lnTo>
                  <a:pt x="2948127" y="609600"/>
                </a:lnTo>
                <a:close/>
              </a:path>
              <a:path w="4236720" h="2138679">
                <a:moveTo>
                  <a:pt x="2967570" y="609600"/>
                </a:moveTo>
                <a:lnTo>
                  <a:pt x="2960509" y="609600"/>
                </a:lnTo>
                <a:lnTo>
                  <a:pt x="2974644" y="635000"/>
                </a:lnTo>
                <a:lnTo>
                  <a:pt x="2981718" y="635000"/>
                </a:lnTo>
                <a:lnTo>
                  <a:pt x="2967570" y="609600"/>
                </a:lnTo>
                <a:close/>
              </a:path>
              <a:path w="4236720" h="2138679">
                <a:moveTo>
                  <a:pt x="2985249" y="596900"/>
                </a:moveTo>
                <a:lnTo>
                  <a:pt x="2978175" y="596900"/>
                </a:lnTo>
                <a:lnTo>
                  <a:pt x="2992323" y="635000"/>
                </a:lnTo>
                <a:lnTo>
                  <a:pt x="2999384" y="622300"/>
                </a:lnTo>
                <a:lnTo>
                  <a:pt x="2985249" y="596900"/>
                </a:lnTo>
                <a:close/>
              </a:path>
              <a:path w="4236720" h="2138679">
                <a:moveTo>
                  <a:pt x="3002927" y="584200"/>
                </a:moveTo>
                <a:lnTo>
                  <a:pt x="2995853" y="596900"/>
                </a:lnTo>
                <a:lnTo>
                  <a:pt x="3009988" y="622300"/>
                </a:lnTo>
                <a:lnTo>
                  <a:pt x="3017062" y="622300"/>
                </a:lnTo>
                <a:lnTo>
                  <a:pt x="3002927" y="584200"/>
                </a:lnTo>
                <a:close/>
              </a:path>
              <a:path w="4236720" h="2138679">
                <a:moveTo>
                  <a:pt x="3022371" y="584200"/>
                </a:moveTo>
                <a:lnTo>
                  <a:pt x="3015297" y="584200"/>
                </a:lnTo>
                <a:lnTo>
                  <a:pt x="3029432" y="609600"/>
                </a:lnTo>
                <a:lnTo>
                  <a:pt x="3036506" y="609600"/>
                </a:lnTo>
                <a:lnTo>
                  <a:pt x="3022371" y="584200"/>
                </a:lnTo>
                <a:close/>
              </a:path>
              <a:path w="4236720" h="2138679">
                <a:moveTo>
                  <a:pt x="3040037" y="571500"/>
                </a:moveTo>
                <a:lnTo>
                  <a:pt x="3032975" y="571500"/>
                </a:lnTo>
                <a:lnTo>
                  <a:pt x="3047111" y="609600"/>
                </a:lnTo>
                <a:lnTo>
                  <a:pt x="3054184" y="596900"/>
                </a:lnTo>
                <a:lnTo>
                  <a:pt x="3040037" y="571500"/>
                </a:lnTo>
                <a:close/>
              </a:path>
              <a:path w="4236720" h="2138679">
                <a:moveTo>
                  <a:pt x="3057715" y="558800"/>
                </a:moveTo>
                <a:lnTo>
                  <a:pt x="3050641" y="571500"/>
                </a:lnTo>
                <a:lnTo>
                  <a:pt x="3064789" y="596900"/>
                </a:lnTo>
                <a:lnTo>
                  <a:pt x="3071850" y="596900"/>
                </a:lnTo>
                <a:lnTo>
                  <a:pt x="3057715" y="558800"/>
                </a:lnTo>
                <a:close/>
              </a:path>
              <a:path w="4236720" h="2138679">
                <a:moveTo>
                  <a:pt x="3077159" y="558800"/>
                </a:moveTo>
                <a:lnTo>
                  <a:pt x="3070085" y="558800"/>
                </a:lnTo>
                <a:lnTo>
                  <a:pt x="3084233" y="584200"/>
                </a:lnTo>
                <a:lnTo>
                  <a:pt x="3091294" y="584200"/>
                </a:lnTo>
                <a:lnTo>
                  <a:pt x="3077159" y="558800"/>
                </a:lnTo>
                <a:close/>
              </a:path>
              <a:path w="4236720" h="2138679">
                <a:moveTo>
                  <a:pt x="3094837" y="546100"/>
                </a:moveTo>
                <a:lnTo>
                  <a:pt x="3087763" y="546100"/>
                </a:lnTo>
                <a:lnTo>
                  <a:pt x="3101898" y="571500"/>
                </a:lnTo>
                <a:lnTo>
                  <a:pt x="3108972" y="571500"/>
                </a:lnTo>
                <a:lnTo>
                  <a:pt x="3094837" y="546100"/>
                </a:lnTo>
                <a:close/>
              </a:path>
              <a:path w="4236720" h="2138679">
                <a:moveTo>
                  <a:pt x="3112503" y="533400"/>
                </a:moveTo>
                <a:lnTo>
                  <a:pt x="3105442" y="533400"/>
                </a:lnTo>
                <a:lnTo>
                  <a:pt x="3119577" y="571500"/>
                </a:lnTo>
                <a:lnTo>
                  <a:pt x="3126651" y="558800"/>
                </a:lnTo>
                <a:lnTo>
                  <a:pt x="3112503" y="533400"/>
                </a:lnTo>
                <a:close/>
              </a:path>
              <a:path w="4236720" h="2138679">
                <a:moveTo>
                  <a:pt x="3131947" y="533400"/>
                </a:moveTo>
                <a:lnTo>
                  <a:pt x="3124873" y="533400"/>
                </a:lnTo>
                <a:lnTo>
                  <a:pt x="3139020" y="558800"/>
                </a:lnTo>
                <a:lnTo>
                  <a:pt x="3146094" y="558800"/>
                </a:lnTo>
                <a:lnTo>
                  <a:pt x="3131947" y="533400"/>
                </a:lnTo>
                <a:close/>
              </a:path>
              <a:path w="4236720" h="2138679">
                <a:moveTo>
                  <a:pt x="3149625" y="520700"/>
                </a:moveTo>
                <a:lnTo>
                  <a:pt x="3142551" y="520700"/>
                </a:lnTo>
                <a:lnTo>
                  <a:pt x="3156699" y="546100"/>
                </a:lnTo>
                <a:lnTo>
                  <a:pt x="3163760" y="546100"/>
                </a:lnTo>
                <a:lnTo>
                  <a:pt x="3149625" y="520700"/>
                </a:lnTo>
                <a:close/>
              </a:path>
              <a:path w="4236720" h="2138679">
                <a:moveTo>
                  <a:pt x="3167303" y="508000"/>
                </a:moveTo>
                <a:lnTo>
                  <a:pt x="3160229" y="508000"/>
                </a:lnTo>
                <a:lnTo>
                  <a:pt x="3174365" y="546100"/>
                </a:lnTo>
                <a:lnTo>
                  <a:pt x="3181438" y="533400"/>
                </a:lnTo>
                <a:lnTo>
                  <a:pt x="3167303" y="508000"/>
                </a:lnTo>
                <a:close/>
              </a:path>
              <a:path w="4236720" h="2138679">
                <a:moveTo>
                  <a:pt x="3186747" y="495300"/>
                </a:moveTo>
                <a:lnTo>
                  <a:pt x="3179673" y="508000"/>
                </a:lnTo>
                <a:lnTo>
                  <a:pt x="3193808" y="533400"/>
                </a:lnTo>
                <a:lnTo>
                  <a:pt x="3200882" y="533400"/>
                </a:lnTo>
                <a:lnTo>
                  <a:pt x="3186747" y="495300"/>
                </a:lnTo>
                <a:close/>
              </a:path>
              <a:path w="4236720" h="2138679">
                <a:moveTo>
                  <a:pt x="3204413" y="495300"/>
                </a:moveTo>
                <a:lnTo>
                  <a:pt x="3197352" y="495300"/>
                </a:lnTo>
                <a:lnTo>
                  <a:pt x="3211487" y="520700"/>
                </a:lnTo>
                <a:lnTo>
                  <a:pt x="3218561" y="520700"/>
                </a:lnTo>
                <a:lnTo>
                  <a:pt x="3204413" y="495300"/>
                </a:lnTo>
                <a:close/>
              </a:path>
              <a:path w="4236720" h="2138679">
                <a:moveTo>
                  <a:pt x="3222091" y="482600"/>
                </a:moveTo>
                <a:lnTo>
                  <a:pt x="3215017" y="482600"/>
                </a:lnTo>
                <a:lnTo>
                  <a:pt x="3229165" y="520700"/>
                </a:lnTo>
                <a:lnTo>
                  <a:pt x="3236226" y="508000"/>
                </a:lnTo>
                <a:lnTo>
                  <a:pt x="3222091" y="482600"/>
                </a:lnTo>
                <a:close/>
              </a:path>
              <a:path w="4236720" h="2138679">
                <a:moveTo>
                  <a:pt x="3241535" y="469900"/>
                </a:moveTo>
                <a:lnTo>
                  <a:pt x="3232696" y="482600"/>
                </a:lnTo>
                <a:lnTo>
                  <a:pt x="3246831" y="508000"/>
                </a:lnTo>
                <a:lnTo>
                  <a:pt x="3255670" y="508000"/>
                </a:lnTo>
                <a:lnTo>
                  <a:pt x="3241535" y="469900"/>
                </a:lnTo>
                <a:close/>
              </a:path>
              <a:path w="4236720" h="2138679">
                <a:moveTo>
                  <a:pt x="3259201" y="469900"/>
                </a:moveTo>
                <a:lnTo>
                  <a:pt x="3252139" y="469900"/>
                </a:lnTo>
                <a:lnTo>
                  <a:pt x="3266274" y="495300"/>
                </a:lnTo>
                <a:lnTo>
                  <a:pt x="3273348" y="495300"/>
                </a:lnTo>
                <a:lnTo>
                  <a:pt x="3259201" y="469900"/>
                </a:lnTo>
                <a:close/>
              </a:path>
              <a:path w="4236720" h="2138679">
                <a:moveTo>
                  <a:pt x="3276879" y="457200"/>
                </a:moveTo>
                <a:lnTo>
                  <a:pt x="3269818" y="457200"/>
                </a:lnTo>
                <a:lnTo>
                  <a:pt x="3283953" y="482600"/>
                </a:lnTo>
                <a:lnTo>
                  <a:pt x="3291027" y="482600"/>
                </a:lnTo>
                <a:lnTo>
                  <a:pt x="3276879" y="457200"/>
                </a:lnTo>
                <a:close/>
              </a:path>
              <a:path w="4236720" h="2138679">
                <a:moveTo>
                  <a:pt x="3296323" y="444500"/>
                </a:moveTo>
                <a:lnTo>
                  <a:pt x="3287483" y="457200"/>
                </a:lnTo>
                <a:lnTo>
                  <a:pt x="3301631" y="482600"/>
                </a:lnTo>
                <a:lnTo>
                  <a:pt x="3310470" y="469900"/>
                </a:lnTo>
                <a:lnTo>
                  <a:pt x="3296323" y="444500"/>
                </a:lnTo>
                <a:close/>
              </a:path>
              <a:path w="4236720" h="2138679">
                <a:moveTo>
                  <a:pt x="3314001" y="444500"/>
                </a:moveTo>
                <a:lnTo>
                  <a:pt x="3306927" y="444500"/>
                </a:lnTo>
                <a:lnTo>
                  <a:pt x="3321075" y="469900"/>
                </a:lnTo>
                <a:lnTo>
                  <a:pt x="3328136" y="469900"/>
                </a:lnTo>
                <a:lnTo>
                  <a:pt x="3314001" y="444500"/>
                </a:lnTo>
                <a:close/>
              </a:path>
              <a:path w="4236720" h="2138679">
                <a:moveTo>
                  <a:pt x="3331679" y="431800"/>
                </a:moveTo>
                <a:lnTo>
                  <a:pt x="3324605" y="431800"/>
                </a:lnTo>
                <a:lnTo>
                  <a:pt x="3338741" y="457200"/>
                </a:lnTo>
                <a:lnTo>
                  <a:pt x="3345815" y="457200"/>
                </a:lnTo>
                <a:lnTo>
                  <a:pt x="3331679" y="431800"/>
                </a:lnTo>
                <a:close/>
              </a:path>
              <a:path w="4236720" h="2138679">
                <a:moveTo>
                  <a:pt x="3351110" y="419100"/>
                </a:moveTo>
                <a:lnTo>
                  <a:pt x="3342284" y="419100"/>
                </a:lnTo>
                <a:lnTo>
                  <a:pt x="3356419" y="457200"/>
                </a:lnTo>
                <a:lnTo>
                  <a:pt x="3365258" y="444500"/>
                </a:lnTo>
                <a:lnTo>
                  <a:pt x="3351110" y="419100"/>
                </a:lnTo>
                <a:close/>
              </a:path>
              <a:path w="4236720" h="2138679">
                <a:moveTo>
                  <a:pt x="3368789" y="406400"/>
                </a:moveTo>
                <a:lnTo>
                  <a:pt x="3361715" y="419100"/>
                </a:lnTo>
                <a:lnTo>
                  <a:pt x="3375863" y="444500"/>
                </a:lnTo>
                <a:lnTo>
                  <a:pt x="3382924" y="444500"/>
                </a:lnTo>
                <a:lnTo>
                  <a:pt x="3368789" y="406400"/>
                </a:lnTo>
                <a:close/>
              </a:path>
              <a:path w="4236720" h="2138679">
                <a:moveTo>
                  <a:pt x="3386467" y="406400"/>
                </a:moveTo>
                <a:lnTo>
                  <a:pt x="3379393" y="406400"/>
                </a:lnTo>
                <a:lnTo>
                  <a:pt x="3393541" y="431800"/>
                </a:lnTo>
                <a:lnTo>
                  <a:pt x="3400602" y="431800"/>
                </a:lnTo>
                <a:lnTo>
                  <a:pt x="3386467" y="406400"/>
                </a:lnTo>
                <a:close/>
              </a:path>
              <a:path w="4236720" h="2138679">
                <a:moveTo>
                  <a:pt x="3404146" y="393700"/>
                </a:moveTo>
                <a:lnTo>
                  <a:pt x="3397072" y="393700"/>
                </a:lnTo>
                <a:lnTo>
                  <a:pt x="3411207" y="431800"/>
                </a:lnTo>
                <a:lnTo>
                  <a:pt x="3418281" y="419100"/>
                </a:lnTo>
                <a:lnTo>
                  <a:pt x="3404146" y="393700"/>
                </a:lnTo>
                <a:close/>
              </a:path>
              <a:path w="4236720" h="2138679">
                <a:moveTo>
                  <a:pt x="3423577" y="381000"/>
                </a:moveTo>
                <a:lnTo>
                  <a:pt x="3416515" y="393700"/>
                </a:lnTo>
                <a:lnTo>
                  <a:pt x="3430651" y="419100"/>
                </a:lnTo>
                <a:lnTo>
                  <a:pt x="3437724" y="419100"/>
                </a:lnTo>
                <a:lnTo>
                  <a:pt x="3423577" y="381000"/>
                </a:lnTo>
                <a:close/>
              </a:path>
              <a:path w="4236720" h="2138679">
                <a:moveTo>
                  <a:pt x="3441255" y="381000"/>
                </a:moveTo>
                <a:lnTo>
                  <a:pt x="3434181" y="381000"/>
                </a:lnTo>
                <a:lnTo>
                  <a:pt x="3448329" y="406400"/>
                </a:lnTo>
                <a:lnTo>
                  <a:pt x="3455390" y="406400"/>
                </a:lnTo>
                <a:lnTo>
                  <a:pt x="3441255" y="381000"/>
                </a:lnTo>
                <a:close/>
              </a:path>
              <a:path w="4236720" h="2138679">
                <a:moveTo>
                  <a:pt x="3458933" y="368300"/>
                </a:moveTo>
                <a:lnTo>
                  <a:pt x="3451860" y="368300"/>
                </a:lnTo>
                <a:lnTo>
                  <a:pt x="3465995" y="406400"/>
                </a:lnTo>
                <a:lnTo>
                  <a:pt x="3473069" y="393700"/>
                </a:lnTo>
                <a:lnTo>
                  <a:pt x="3458933" y="368300"/>
                </a:lnTo>
                <a:close/>
              </a:path>
              <a:path w="4236720" h="2138679">
                <a:moveTo>
                  <a:pt x="3478377" y="355600"/>
                </a:moveTo>
                <a:lnTo>
                  <a:pt x="3471303" y="368300"/>
                </a:lnTo>
                <a:lnTo>
                  <a:pt x="3485438" y="393700"/>
                </a:lnTo>
                <a:lnTo>
                  <a:pt x="3492512" y="393700"/>
                </a:lnTo>
                <a:lnTo>
                  <a:pt x="3478377" y="355600"/>
                </a:lnTo>
                <a:close/>
              </a:path>
              <a:path w="4236720" h="2138679">
                <a:moveTo>
                  <a:pt x="3496043" y="355600"/>
                </a:moveTo>
                <a:lnTo>
                  <a:pt x="3488982" y="355600"/>
                </a:lnTo>
                <a:lnTo>
                  <a:pt x="3503117" y="381000"/>
                </a:lnTo>
                <a:lnTo>
                  <a:pt x="3510191" y="381000"/>
                </a:lnTo>
                <a:lnTo>
                  <a:pt x="3496043" y="355600"/>
                </a:lnTo>
                <a:close/>
              </a:path>
              <a:path w="4236720" h="2138679">
                <a:moveTo>
                  <a:pt x="3513721" y="342900"/>
                </a:moveTo>
                <a:lnTo>
                  <a:pt x="3506647" y="342900"/>
                </a:lnTo>
                <a:lnTo>
                  <a:pt x="3520795" y="368300"/>
                </a:lnTo>
                <a:lnTo>
                  <a:pt x="3527856" y="368300"/>
                </a:lnTo>
                <a:lnTo>
                  <a:pt x="3513721" y="342900"/>
                </a:lnTo>
                <a:close/>
              </a:path>
              <a:path w="4236720" h="2138679">
                <a:moveTo>
                  <a:pt x="3533165" y="330200"/>
                </a:moveTo>
                <a:lnTo>
                  <a:pt x="3526091" y="330200"/>
                </a:lnTo>
                <a:lnTo>
                  <a:pt x="3540239" y="368300"/>
                </a:lnTo>
                <a:lnTo>
                  <a:pt x="3547300" y="355600"/>
                </a:lnTo>
                <a:lnTo>
                  <a:pt x="3533165" y="330200"/>
                </a:lnTo>
                <a:close/>
              </a:path>
              <a:path w="4236720" h="2138679">
                <a:moveTo>
                  <a:pt x="3550843" y="330200"/>
                </a:moveTo>
                <a:lnTo>
                  <a:pt x="3543769" y="330200"/>
                </a:lnTo>
                <a:lnTo>
                  <a:pt x="3557904" y="355600"/>
                </a:lnTo>
                <a:lnTo>
                  <a:pt x="3564978" y="355600"/>
                </a:lnTo>
                <a:lnTo>
                  <a:pt x="3550843" y="330200"/>
                </a:lnTo>
                <a:close/>
              </a:path>
              <a:path w="4236720" h="2138679">
                <a:moveTo>
                  <a:pt x="3568509" y="317500"/>
                </a:moveTo>
                <a:lnTo>
                  <a:pt x="3561448" y="317500"/>
                </a:lnTo>
                <a:lnTo>
                  <a:pt x="3575583" y="342900"/>
                </a:lnTo>
                <a:lnTo>
                  <a:pt x="3582657" y="342900"/>
                </a:lnTo>
                <a:lnTo>
                  <a:pt x="3568509" y="317500"/>
                </a:lnTo>
                <a:close/>
              </a:path>
              <a:path w="4236720" h="2138679">
                <a:moveTo>
                  <a:pt x="3587953" y="304800"/>
                </a:moveTo>
                <a:lnTo>
                  <a:pt x="3580892" y="304800"/>
                </a:lnTo>
                <a:lnTo>
                  <a:pt x="3595027" y="342900"/>
                </a:lnTo>
                <a:lnTo>
                  <a:pt x="3602101" y="330200"/>
                </a:lnTo>
                <a:lnTo>
                  <a:pt x="3587953" y="304800"/>
                </a:lnTo>
                <a:close/>
              </a:path>
              <a:path w="4236720" h="2138679">
                <a:moveTo>
                  <a:pt x="3605631" y="292100"/>
                </a:moveTo>
                <a:lnTo>
                  <a:pt x="3598557" y="304800"/>
                </a:lnTo>
                <a:lnTo>
                  <a:pt x="3612705" y="330200"/>
                </a:lnTo>
                <a:lnTo>
                  <a:pt x="3619766" y="330200"/>
                </a:lnTo>
                <a:lnTo>
                  <a:pt x="3605631" y="292100"/>
                </a:lnTo>
                <a:close/>
              </a:path>
              <a:path w="4236720" h="2138679">
                <a:moveTo>
                  <a:pt x="3623310" y="292100"/>
                </a:moveTo>
                <a:lnTo>
                  <a:pt x="3616236" y="292100"/>
                </a:lnTo>
                <a:lnTo>
                  <a:pt x="3630371" y="317500"/>
                </a:lnTo>
                <a:lnTo>
                  <a:pt x="3637445" y="317500"/>
                </a:lnTo>
                <a:lnTo>
                  <a:pt x="3623310" y="292100"/>
                </a:lnTo>
                <a:close/>
              </a:path>
              <a:path w="4236720" h="2138679">
                <a:moveTo>
                  <a:pt x="3642741" y="279400"/>
                </a:moveTo>
                <a:lnTo>
                  <a:pt x="3635679" y="279400"/>
                </a:lnTo>
                <a:lnTo>
                  <a:pt x="3649814" y="317500"/>
                </a:lnTo>
                <a:lnTo>
                  <a:pt x="3656888" y="304800"/>
                </a:lnTo>
                <a:lnTo>
                  <a:pt x="3642741" y="279400"/>
                </a:lnTo>
                <a:close/>
              </a:path>
              <a:path w="4236720" h="2138679">
                <a:moveTo>
                  <a:pt x="3660419" y="266700"/>
                </a:moveTo>
                <a:lnTo>
                  <a:pt x="3653358" y="279400"/>
                </a:lnTo>
                <a:lnTo>
                  <a:pt x="3667493" y="304800"/>
                </a:lnTo>
                <a:lnTo>
                  <a:pt x="3674567" y="304800"/>
                </a:lnTo>
                <a:lnTo>
                  <a:pt x="3660419" y="266700"/>
                </a:lnTo>
                <a:close/>
              </a:path>
              <a:path w="4236720" h="2138679">
                <a:moveTo>
                  <a:pt x="3678097" y="266700"/>
                </a:moveTo>
                <a:lnTo>
                  <a:pt x="3671023" y="266700"/>
                </a:lnTo>
                <a:lnTo>
                  <a:pt x="3685171" y="292100"/>
                </a:lnTo>
                <a:lnTo>
                  <a:pt x="3692232" y="292100"/>
                </a:lnTo>
                <a:lnTo>
                  <a:pt x="3678097" y="266700"/>
                </a:lnTo>
                <a:close/>
              </a:path>
              <a:path w="4236720" h="2138679">
                <a:moveTo>
                  <a:pt x="3697541" y="254000"/>
                </a:moveTo>
                <a:lnTo>
                  <a:pt x="3688702" y="254000"/>
                </a:lnTo>
                <a:lnTo>
                  <a:pt x="3702837" y="292100"/>
                </a:lnTo>
                <a:lnTo>
                  <a:pt x="3711676" y="279400"/>
                </a:lnTo>
                <a:lnTo>
                  <a:pt x="3697541" y="254000"/>
                </a:lnTo>
                <a:close/>
              </a:path>
              <a:path w="4236720" h="2138679">
                <a:moveTo>
                  <a:pt x="3715219" y="241300"/>
                </a:moveTo>
                <a:lnTo>
                  <a:pt x="3708146" y="254000"/>
                </a:lnTo>
                <a:lnTo>
                  <a:pt x="3722281" y="279400"/>
                </a:lnTo>
                <a:lnTo>
                  <a:pt x="3729354" y="279400"/>
                </a:lnTo>
                <a:lnTo>
                  <a:pt x="3715219" y="241300"/>
                </a:lnTo>
                <a:close/>
              </a:path>
              <a:path w="4236720" h="2138679">
                <a:moveTo>
                  <a:pt x="3732885" y="241300"/>
                </a:moveTo>
                <a:lnTo>
                  <a:pt x="3725824" y="241300"/>
                </a:lnTo>
                <a:lnTo>
                  <a:pt x="3739959" y="266700"/>
                </a:lnTo>
                <a:lnTo>
                  <a:pt x="3747033" y="266700"/>
                </a:lnTo>
                <a:lnTo>
                  <a:pt x="3732885" y="241300"/>
                </a:lnTo>
                <a:close/>
              </a:path>
              <a:path w="4236720" h="2138679">
                <a:moveTo>
                  <a:pt x="3752329" y="228600"/>
                </a:moveTo>
                <a:lnTo>
                  <a:pt x="3743490" y="228600"/>
                </a:lnTo>
                <a:lnTo>
                  <a:pt x="3757637" y="266700"/>
                </a:lnTo>
                <a:lnTo>
                  <a:pt x="3766464" y="254000"/>
                </a:lnTo>
                <a:lnTo>
                  <a:pt x="3752329" y="228600"/>
                </a:lnTo>
                <a:close/>
              </a:path>
              <a:path w="4236720" h="2138679">
                <a:moveTo>
                  <a:pt x="3770007" y="215900"/>
                </a:moveTo>
                <a:lnTo>
                  <a:pt x="3762933" y="228600"/>
                </a:lnTo>
                <a:lnTo>
                  <a:pt x="3777068" y="254000"/>
                </a:lnTo>
                <a:lnTo>
                  <a:pt x="3784142" y="254000"/>
                </a:lnTo>
                <a:lnTo>
                  <a:pt x="3770007" y="215900"/>
                </a:lnTo>
                <a:close/>
              </a:path>
              <a:path w="4236720" h="2138679">
                <a:moveTo>
                  <a:pt x="3787686" y="215900"/>
                </a:moveTo>
                <a:lnTo>
                  <a:pt x="3780612" y="215900"/>
                </a:lnTo>
                <a:lnTo>
                  <a:pt x="3794747" y="241300"/>
                </a:lnTo>
                <a:lnTo>
                  <a:pt x="3801821" y="241300"/>
                </a:lnTo>
                <a:lnTo>
                  <a:pt x="3787686" y="215900"/>
                </a:lnTo>
                <a:close/>
              </a:path>
              <a:path w="4236720" h="2138679">
                <a:moveTo>
                  <a:pt x="3807117" y="203200"/>
                </a:moveTo>
                <a:lnTo>
                  <a:pt x="3798290" y="203200"/>
                </a:lnTo>
                <a:lnTo>
                  <a:pt x="3812425" y="228600"/>
                </a:lnTo>
                <a:lnTo>
                  <a:pt x="3821264" y="228600"/>
                </a:lnTo>
                <a:lnTo>
                  <a:pt x="3807117" y="203200"/>
                </a:lnTo>
                <a:close/>
              </a:path>
              <a:path w="4236720" h="2138679">
                <a:moveTo>
                  <a:pt x="3824795" y="190500"/>
                </a:moveTo>
                <a:lnTo>
                  <a:pt x="3817721" y="190500"/>
                </a:lnTo>
                <a:lnTo>
                  <a:pt x="3831869" y="228600"/>
                </a:lnTo>
                <a:lnTo>
                  <a:pt x="3838943" y="215900"/>
                </a:lnTo>
                <a:lnTo>
                  <a:pt x="3824795" y="190500"/>
                </a:lnTo>
                <a:close/>
              </a:path>
              <a:path w="4236720" h="2138679">
                <a:moveTo>
                  <a:pt x="3842473" y="190500"/>
                </a:moveTo>
                <a:lnTo>
                  <a:pt x="3835400" y="190500"/>
                </a:lnTo>
                <a:lnTo>
                  <a:pt x="3849547" y="215900"/>
                </a:lnTo>
                <a:lnTo>
                  <a:pt x="3856609" y="215900"/>
                </a:lnTo>
                <a:lnTo>
                  <a:pt x="3842473" y="190500"/>
                </a:lnTo>
                <a:close/>
              </a:path>
              <a:path w="4236720" h="2138679">
                <a:moveTo>
                  <a:pt x="3860139" y="177800"/>
                </a:moveTo>
                <a:lnTo>
                  <a:pt x="3853078" y="177800"/>
                </a:lnTo>
                <a:lnTo>
                  <a:pt x="3867213" y="203200"/>
                </a:lnTo>
                <a:lnTo>
                  <a:pt x="3874287" y="203200"/>
                </a:lnTo>
                <a:lnTo>
                  <a:pt x="3860139" y="177800"/>
                </a:lnTo>
                <a:close/>
              </a:path>
              <a:path w="4236720" h="2138679">
                <a:moveTo>
                  <a:pt x="3879583" y="165100"/>
                </a:moveTo>
                <a:lnTo>
                  <a:pt x="3872522" y="165100"/>
                </a:lnTo>
                <a:lnTo>
                  <a:pt x="3886657" y="203200"/>
                </a:lnTo>
                <a:lnTo>
                  <a:pt x="3893731" y="190500"/>
                </a:lnTo>
                <a:lnTo>
                  <a:pt x="3879583" y="165100"/>
                </a:lnTo>
                <a:close/>
              </a:path>
              <a:path w="4236720" h="2138679">
                <a:moveTo>
                  <a:pt x="3897261" y="152400"/>
                </a:moveTo>
                <a:lnTo>
                  <a:pt x="3890187" y="165100"/>
                </a:lnTo>
                <a:lnTo>
                  <a:pt x="3904335" y="190500"/>
                </a:lnTo>
                <a:lnTo>
                  <a:pt x="3911396" y="190500"/>
                </a:lnTo>
                <a:lnTo>
                  <a:pt x="3897261" y="152400"/>
                </a:lnTo>
                <a:close/>
              </a:path>
              <a:path w="4236720" h="2138679">
                <a:moveTo>
                  <a:pt x="3914940" y="152400"/>
                </a:moveTo>
                <a:lnTo>
                  <a:pt x="3907866" y="152400"/>
                </a:lnTo>
                <a:lnTo>
                  <a:pt x="3922001" y="177800"/>
                </a:lnTo>
                <a:lnTo>
                  <a:pt x="3929075" y="177800"/>
                </a:lnTo>
                <a:lnTo>
                  <a:pt x="3914940" y="152400"/>
                </a:lnTo>
                <a:close/>
              </a:path>
              <a:path w="4236720" h="2138679">
                <a:moveTo>
                  <a:pt x="3934383" y="139700"/>
                </a:moveTo>
                <a:lnTo>
                  <a:pt x="3927309" y="139700"/>
                </a:lnTo>
                <a:lnTo>
                  <a:pt x="3941445" y="177800"/>
                </a:lnTo>
                <a:lnTo>
                  <a:pt x="3948518" y="165100"/>
                </a:lnTo>
                <a:lnTo>
                  <a:pt x="3934383" y="139700"/>
                </a:lnTo>
                <a:close/>
              </a:path>
              <a:path w="4236720" h="2138679">
                <a:moveTo>
                  <a:pt x="3952049" y="127000"/>
                </a:moveTo>
                <a:lnTo>
                  <a:pt x="3944988" y="139700"/>
                </a:lnTo>
                <a:lnTo>
                  <a:pt x="3959123" y="165100"/>
                </a:lnTo>
                <a:lnTo>
                  <a:pt x="3966197" y="165100"/>
                </a:lnTo>
                <a:lnTo>
                  <a:pt x="3952049" y="127000"/>
                </a:lnTo>
                <a:close/>
              </a:path>
              <a:path w="4236720" h="2138679">
                <a:moveTo>
                  <a:pt x="3969727" y="127000"/>
                </a:moveTo>
                <a:lnTo>
                  <a:pt x="3962654" y="127000"/>
                </a:lnTo>
                <a:lnTo>
                  <a:pt x="3976801" y="152400"/>
                </a:lnTo>
                <a:lnTo>
                  <a:pt x="3983863" y="152400"/>
                </a:lnTo>
                <a:lnTo>
                  <a:pt x="3969727" y="127000"/>
                </a:lnTo>
                <a:close/>
              </a:path>
              <a:path w="4236720" h="2138679">
                <a:moveTo>
                  <a:pt x="3989171" y="114300"/>
                </a:moveTo>
                <a:lnTo>
                  <a:pt x="3982097" y="114300"/>
                </a:lnTo>
                <a:lnTo>
                  <a:pt x="3996245" y="139700"/>
                </a:lnTo>
                <a:lnTo>
                  <a:pt x="4003306" y="139700"/>
                </a:lnTo>
                <a:lnTo>
                  <a:pt x="3989171" y="114300"/>
                </a:lnTo>
                <a:close/>
              </a:path>
              <a:path w="4236720" h="2138679">
                <a:moveTo>
                  <a:pt x="4006850" y="101600"/>
                </a:moveTo>
                <a:lnTo>
                  <a:pt x="3999776" y="114300"/>
                </a:lnTo>
                <a:lnTo>
                  <a:pt x="4013911" y="139700"/>
                </a:lnTo>
                <a:lnTo>
                  <a:pt x="4020985" y="127000"/>
                </a:lnTo>
                <a:lnTo>
                  <a:pt x="4006850" y="101600"/>
                </a:lnTo>
                <a:close/>
              </a:path>
              <a:path w="4236720" h="2138679">
                <a:moveTo>
                  <a:pt x="4024528" y="101600"/>
                </a:moveTo>
                <a:lnTo>
                  <a:pt x="4017454" y="101600"/>
                </a:lnTo>
                <a:lnTo>
                  <a:pt x="4031589" y="127000"/>
                </a:lnTo>
                <a:lnTo>
                  <a:pt x="4038663" y="127000"/>
                </a:lnTo>
                <a:lnTo>
                  <a:pt x="4024528" y="101600"/>
                </a:lnTo>
                <a:close/>
              </a:path>
              <a:path w="4236720" h="2138679">
                <a:moveTo>
                  <a:pt x="4043959" y="88900"/>
                </a:moveTo>
                <a:lnTo>
                  <a:pt x="4036898" y="88900"/>
                </a:lnTo>
                <a:lnTo>
                  <a:pt x="4051033" y="114300"/>
                </a:lnTo>
                <a:lnTo>
                  <a:pt x="4058107" y="114300"/>
                </a:lnTo>
                <a:lnTo>
                  <a:pt x="4043959" y="88900"/>
                </a:lnTo>
                <a:close/>
              </a:path>
              <a:path w="4236720" h="2138679">
                <a:moveTo>
                  <a:pt x="4061637" y="76200"/>
                </a:moveTo>
                <a:lnTo>
                  <a:pt x="4054563" y="76200"/>
                </a:lnTo>
                <a:lnTo>
                  <a:pt x="4068711" y="114300"/>
                </a:lnTo>
                <a:lnTo>
                  <a:pt x="4075772" y="101600"/>
                </a:lnTo>
                <a:lnTo>
                  <a:pt x="4061637" y="76200"/>
                </a:lnTo>
                <a:close/>
              </a:path>
              <a:path w="4236720" h="2138679">
                <a:moveTo>
                  <a:pt x="4079316" y="63500"/>
                </a:moveTo>
                <a:lnTo>
                  <a:pt x="4072242" y="76200"/>
                </a:lnTo>
                <a:lnTo>
                  <a:pt x="4086377" y="101600"/>
                </a:lnTo>
                <a:lnTo>
                  <a:pt x="4093451" y="101600"/>
                </a:lnTo>
                <a:lnTo>
                  <a:pt x="4079316" y="63500"/>
                </a:lnTo>
                <a:close/>
              </a:path>
              <a:path w="4236720" h="2138679">
                <a:moveTo>
                  <a:pt x="4098759" y="63500"/>
                </a:moveTo>
                <a:lnTo>
                  <a:pt x="4091686" y="63500"/>
                </a:lnTo>
                <a:lnTo>
                  <a:pt x="4105821" y="88900"/>
                </a:lnTo>
                <a:lnTo>
                  <a:pt x="4112895" y="88900"/>
                </a:lnTo>
                <a:lnTo>
                  <a:pt x="4098759" y="63500"/>
                </a:lnTo>
                <a:close/>
              </a:path>
              <a:path w="4236720" h="2138679">
                <a:moveTo>
                  <a:pt x="4116425" y="50800"/>
                </a:moveTo>
                <a:lnTo>
                  <a:pt x="4109364" y="50800"/>
                </a:lnTo>
                <a:lnTo>
                  <a:pt x="4123499" y="88900"/>
                </a:lnTo>
                <a:lnTo>
                  <a:pt x="4130573" y="76200"/>
                </a:lnTo>
                <a:lnTo>
                  <a:pt x="4116425" y="50800"/>
                </a:lnTo>
                <a:close/>
              </a:path>
              <a:path w="4236720" h="2138679">
                <a:moveTo>
                  <a:pt x="4134104" y="38100"/>
                </a:moveTo>
                <a:lnTo>
                  <a:pt x="4127030" y="50800"/>
                </a:lnTo>
                <a:lnTo>
                  <a:pt x="4141177" y="76200"/>
                </a:lnTo>
                <a:lnTo>
                  <a:pt x="4148239" y="76200"/>
                </a:lnTo>
                <a:lnTo>
                  <a:pt x="4134104" y="38100"/>
                </a:lnTo>
                <a:close/>
              </a:path>
              <a:path w="4236720" h="2138679">
                <a:moveTo>
                  <a:pt x="4153547" y="38100"/>
                </a:moveTo>
                <a:lnTo>
                  <a:pt x="4144708" y="38100"/>
                </a:lnTo>
                <a:lnTo>
                  <a:pt x="4158843" y="63500"/>
                </a:lnTo>
                <a:lnTo>
                  <a:pt x="4167682" y="63500"/>
                </a:lnTo>
                <a:lnTo>
                  <a:pt x="4153547" y="38100"/>
                </a:lnTo>
                <a:close/>
              </a:path>
              <a:path w="4236720" h="2138679">
                <a:moveTo>
                  <a:pt x="4171226" y="25400"/>
                </a:moveTo>
                <a:lnTo>
                  <a:pt x="4164152" y="25400"/>
                </a:lnTo>
                <a:lnTo>
                  <a:pt x="4178287" y="63500"/>
                </a:lnTo>
                <a:lnTo>
                  <a:pt x="4185361" y="50800"/>
                </a:lnTo>
                <a:lnTo>
                  <a:pt x="4171226" y="25400"/>
                </a:lnTo>
                <a:close/>
              </a:path>
              <a:path w="4236720" h="2138679">
                <a:moveTo>
                  <a:pt x="4188891" y="12700"/>
                </a:moveTo>
                <a:lnTo>
                  <a:pt x="4181830" y="25400"/>
                </a:lnTo>
                <a:lnTo>
                  <a:pt x="4195965" y="50800"/>
                </a:lnTo>
                <a:lnTo>
                  <a:pt x="4203039" y="50800"/>
                </a:lnTo>
                <a:lnTo>
                  <a:pt x="4188891" y="12700"/>
                </a:lnTo>
                <a:close/>
              </a:path>
              <a:path w="4236720" h="2138679">
                <a:moveTo>
                  <a:pt x="4208335" y="12700"/>
                </a:moveTo>
                <a:lnTo>
                  <a:pt x="4199496" y="12700"/>
                </a:lnTo>
                <a:lnTo>
                  <a:pt x="4213644" y="38100"/>
                </a:lnTo>
                <a:lnTo>
                  <a:pt x="4222483" y="38100"/>
                </a:lnTo>
                <a:lnTo>
                  <a:pt x="4208335" y="12700"/>
                </a:lnTo>
                <a:close/>
              </a:path>
              <a:path w="4236720" h="2138679">
                <a:moveTo>
                  <a:pt x="4222483" y="0"/>
                </a:moveTo>
                <a:lnTo>
                  <a:pt x="4218940" y="0"/>
                </a:lnTo>
                <a:lnTo>
                  <a:pt x="4233087" y="25400"/>
                </a:lnTo>
                <a:lnTo>
                  <a:pt x="4236618" y="25400"/>
                </a:lnTo>
                <a:lnTo>
                  <a:pt x="422248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257097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276539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297749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317191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338401" y="392149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357843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379052" y="392149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398495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419705" y="392149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439146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60356" y="392149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79799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501008" y="392149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520450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539893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561102" y="392149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580544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601754" y="392149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621196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642406" y="392149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661848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683057" y="392149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702500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723709" y="392149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743151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762594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783803" y="392149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669129" y="2277742"/>
            <a:ext cx="4252537" cy="21439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685033" y="4107065"/>
            <a:ext cx="4229735" cy="316865"/>
          </a:xfrm>
          <a:custGeom>
            <a:avLst/>
            <a:gdLst/>
            <a:ahLst/>
            <a:cxnLst/>
            <a:rect l="l" t="t" r="r" b="b"/>
            <a:pathLst>
              <a:path w="4229734" h="316864">
                <a:moveTo>
                  <a:pt x="26504" y="284556"/>
                </a:moveTo>
                <a:lnTo>
                  <a:pt x="0" y="284556"/>
                </a:lnTo>
                <a:lnTo>
                  <a:pt x="0" y="316369"/>
                </a:lnTo>
                <a:lnTo>
                  <a:pt x="28270" y="316369"/>
                </a:lnTo>
                <a:lnTo>
                  <a:pt x="49479" y="314604"/>
                </a:lnTo>
                <a:lnTo>
                  <a:pt x="48694" y="300469"/>
                </a:lnTo>
                <a:lnTo>
                  <a:pt x="26504" y="300469"/>
                </a:lnTo>
                <a:lnTo>
                  <a:pt x="26504" y="284556"/>
                </a:lnTo>
                <a:close/>
              </a:path>
              <a:path w="4229734" h="316864">
                <a:moveTo>
                  <a:pt x="47713" y="282790"/>
                </a:moveTo>
                <a:lnTo>
                  <a:pt x="26504" y="284556"/>
                </a:lnTo>
                <a:lnTo>
                  <a:pt x="26504" y="300469"/>
                </a:lnTo>
                <a:lnTo>
                  <a:pt x="48694" y="300469"/>
                </a:lnTo>
                <a:lnTo>
                  <a:pt x="47713" y="282790"/>
                </a:lnTo>
                <a:close/>
              </a:path>
              <a:path w="4229734" h="316864">
                <a:moveTo>
                  <a:pt x="162598" y="282790"/>
                </a:moveTo>
                <a:lnTo>
                  <a:pt x="153758" y="282790"/>
                </a:lnTo>
                <a:lnTo>
                  <a:pt x="153758" y="314604"/>
                </a:lnTo>
                <a:lnTo>
                  <a:pt x="162598" y="314604"/>
                </a:lnTo>
                <a:lnTo>
                  <a:pt x="162598" y="282790"/>
                </a:lnTo>
                <a:close/>
              </a:path>
              <a:path w="4229734" h="316864">
                <a:moveTo>
                  <a:pt x="137858" y="282790"/>
                </a:moveTo>
                <a:lnTo>
                  <a:pt x="88366" y="282790"/>
                </a:lnTo>
                <a:lnTo>
                  <a:pt x="88366" y="314604"/>
                </a:lnTo>
                <a:lnTo>
                  <a:pt x="137858" y="314604"/>
                </a:lnTo>
                <a:lnTo>
                  <a:pt x="137858" y="282790"/>
                </a:lnTo>
                <a:close/>
              </a:path>
              <a:path w="4229734" h="316864">
                <a:moveTo>
                  <a:pt x="72466" y="282790"/>
                </a:moveTo>
                <a:lnTo>
                  <a:pt x="65392" y="282790"/>
                </a:lnTo>
                <a:lnTo>
                  <a:pt x="65392" y="314604"/>
                </a:lnTo>
                <a:lnTo>
                  <a:pt x="72466" y="314604"/>
                </a:lnTo>
                <a:lnTo>
                  <a:pt x="72466" y="282790"/>
                </a:lnTo>
                <a:close/>
              </a:path>
              <a:path w="4229734" h="316864">
                <a:moveTo>
                  <a:pt x="494880" y="281025"/>
                </a:moveTo>
                <a:lnTo>
                  <a:pt x="445401" y="281025"/>
                </a:lnTo>
                <a:lnTo>
                  <a:pt x="445401" y="312839"/>
                </a:lnTo>
                <a:lnTo>
                  <a:pt x="494880" y="312839"/>
                </a:lnTo>
                <a:lnTo>
                  <a:pt x="494880" y="281025"/>
                </a:lnTo>
                <a:close/>
              </a:path>
              <a:path w="4229734" h="316864">
                <a:moveTo>
                  <a:pt x="429488" y="281025"/>
                </a:moveTo>
                <a:lnTo>
                  <a:pt x="420649" y="281025"/>
                </a:lnTo>
                <a:lnTo>
                  <a:pt x="420649" y="312839"/>
                </a:lnTo>
                <a:lnTo>
                  <a:pt x="429488" y="312839"/>
                </a:lnTo>
                <a:lnTo>
                  <a:pt x="429488" y="281025"/>
                </a:lnTo>
                <a:close/>
              </a:path>
              <a:path w="4229734" h="316864">
                <a:moveTo>
                  <a:pt x="404749" y="281025"/>
                </a:moveTo>
                <a:lnTo>
                  <a:pt x="357022" y="281025"/>
                </a:lnTo>
                <a:lnTo>
                  <a:pt x="357022" y="312839"/>
                </a:lnTo>
                <a:lnTo>
                  <a:pt x="404749" y="312839"/>
                </a:lnTo>
                <a:lnTo>
                  <a:pt x="404749" y="281025"/>
                </a:lnTo>
                <a:close/>
              </a:path>
              <a:path w="4229734" h="316864">
                <a:moveTo>
                  <a:pt x="341122" y="281025"/>
                </a:moveTo>
                <a:lnTo>
                  <a:pt x="332282" y="281025"/>
                </a:lnTo>
                <a:lnTo>
                  <a:pt x="332282" y="312839"/>
                </a:lnTo>
                <a:lnTo>
                  <a:pt x="341122" y="312839"/>
                </a:lnTo>
                <a:lnTo>
                  <a:pt x="341122" y="281025"/>
                </a:lnTo>
                <a:close/>
              </a:path>
              <a:path w="4229734" h="316864">
                <a:moveTo>
                  <a:pt x="316369" y="281025"/>
                </a:moveTo>
                <a:lnTo>
                  <a:pt x="266877" y="281025"/>
                </a:lnTo>
                <a:lnTo>
                  <a:pt x="266877" y="312839"/>
                </a:lnTo>
                <a:lnTo>
                  <a:pt x="316369" y="312839"/>
                </a:lnTo>
                <a:lnTo>
                  <a:pt x="316369" y="281025"/>
                </a:lnTo>
                <a:close/>
              </a:path>
              <a:path w="4229734" h="316864">
                <a:moveTo>
                  <a:pt x="250977" y="281025"/>
                </a:moveTo>
                <a:lnTo>
                  <a:pt x="243903" y="281025"/>
                </a:lnTo>
                <a:lnTo>
                  <a:pt x="243903" y="312839"/>
                </a:lnTo>
                <a:lnTo>
                  <a:pt x="250977" y="312839"/>
                </a:lnTo>
                <a:lnTo>
                  <a:pt x="250977" y="281025"/>
                </a:lnTo>
                <a:close/>
              </a:path>
              <a:path w="4229734" h="316864">
                <a:moveTo>
                  <a:pt x="226225" y="281025"/>
                </a:moveTo>
                <a:lnTo>
                  <a:pt x="178511" y="281025"/>
                </a:lnTo>
                <a:lnTo>
                  <a:pt x="178511" y="312839"/>
                </a:lnTo>
                <a:lnTo>
                  <a:pt x="226225" y="312839"/>
                </a:lnTo>
                <a:lnTo>
                  <a:pt x="226225" y="281025"/>
                </a:lnTo>
                <a:close/>
              </a:path>
              <a:path w="4229734" h="316864">
                <a:moveTo>
                  <a:pt x="607999" y="279260"/>
                </a:moveTo>
                <a:lnTo>
                  <a:pt x="599160" y="279260"/>
                </a:lnTo>
                <a:lnTo>
                  <a:pt x="599160" y="311073"/>
                </a:lnTo>
                <a:lnTo>
                  <a:pt x="607999" y="311073"/>
                </a:lnTo>
                <a:lnTo>
                  <a:pt x="607999" y="279260"/>
                </a:lnTo>
                <a:close/>
              </a:path>
              <a:path w="4229734" h="316864">
                <a:moveTo>
                  <a:pt x="583260" y="279260"/>
                </a:moveTo>
                <a:lnTo>
                  <a:pt x="535533" y="279260"/>
                </a:lnTo>
                <a:lnTo>
                  <a:pt x="535533" y="311073"/>
                </a:lnTo>
                <a:lnTo>
                  <a:pt x="583260" y="311073"/>
                </a:lnTo>
                <a:lnTo>
                  <a:pt x="583260" y="279260"/>
                </a:lnTo>
                <a:close/>
              </a:path>
              <a:path w="4229734" h="316864">
                <a:moveTo>
                  <a:pt x="517867" y="279260"/>
                </a:moveTo>
                <a:lnTo>
                  <a:pt x="510794" y="279260"/>
                </a:lnTo>
                <a:lnTo>
                  <a:pt x="510794" y="311073"/>
                </a:lnTo>
                <a:lnTo>
                  <a:pt x="517867" y="311073"/>
                </a:lnTo>
                <a:lnTo>
                  <a:pt x="517867" y="279260"/>
                </a:lnTo>
                <a:close/>
              </a:path>
              <a:path w="4229734" h="316864">
                <a:moveTo>
                  <a:pt x="761771" y="275717"/>
                </a:moveTo>
                <a:lnTo>
                  <a:pt x="712279" y="277495"/>
                </a:lnTo>
                <a:lnTo>
                  <a:pt x="712279" y="309308"/>
                </a:lnTo>
                <a:lnTo>
                  <a:pt x="761771" y="307530"/>
                </a:lnTo>
                <a:lnTo>
                  <a:pt x="761771" y="275717"/>
                </a:lnTo>
                <a:close/>
              </a:path>
              <a:path w="4229734" h="316864">
                <a:moveTo>
                  <a:pt x="696379" y="277495"/>
                </a:moveTo>
                <a:lnTo>
                  <a:pt x="689305" y="277495"/>
                </a:lnTo>
                <a:lnTo>
                  <a:pt x="689305" y="309308"/>
                </a:lnTo>
                <a:lnTo>
                  <a:pt x="696379" y="309308"/>
                </a:lnTo>
                <a:lnTo>
                  <a:pt x="696379" y="277495"/>
                </a:lnTo>
                <a:close/>
              </a:path>
              <a:path w="4229734" h="316864">
                <a:moveTo>
                  <a:pt x="671639" y="277495"/>
                </a:moveTo>
                <a:lnTo>
                  <a:pt x="623912" y="277495"/>
                </a:lnTo>
                <a:lnTo>
                  <a:pt x="623912" y="309308"/>
                </a:lnTo>
                <a:lnTo>
                  <a:pt x="671639" y="309308"/>
                </a:lnTo>
                <a:lnTo>
                  <a:pt x="671639" y="277495"/>
                </a:lnTo>
                <a:close/>
              </a:path>
              <a:path w="4229734" h="316864">
                <a:moveTo>
                  <a:pt x="850150" y="273951"/>
                </a:moveTo>
                <a:lnTo>
                  <a:pt x="802424" y="275717"/>
                </a:lnTo>
                <a:lnTo>
                  <a:pt x="802424" y="307530"/>
                </a:lnTo>
                <a:lnTo>
                  <a:pt x="850150" y="305765"/>
                </a:lnTo>
                <a:lnTo>
                  <a:pt x="850150" y="273951"/>
                </a:lnTo>
                <a:close/>
              </a:path>
              <a:path w="4229734" h="316864">
                <a:moveTo>
                  <a:pt x="786511" y="275717"/>
                </a:moveTo>
                <a:lnTo>
                  <a:pt x="777684" y="275717"/>
                </a:lnTo>
                <a:lnTo>
                  <a:pt x="777684" y="307530"/>
                </a:lnTo>
                <a:lnTo>
                  <a:pt x="786511" y="307530"/>
                </a:lnTo>
                <a:lnTo>
                  <a:pt x="786511" y="275717"/>
                </a:lnTo>
                <a:close/>
              </a:path>
              <a:path w="4229734" h="316864">
                <a:moveTo>
                  <a:pt x="1053401" y="273951"/>
                </a:moveTo>
                <a:lnTo>
                  <a:pt x="1044575" y="273951"/>
                </a:lnTo>
                <a:lnTo>
                  <a:pt x="1044575" y="305765"/>
                </a:lnTo>
                <a:lnTo>
                  <a:pt x="1053401" y="305765"/>
                </a:lnTo>
                <a:lnTo>
                  <a:pt x="1053401" y="273951"/>
                </a:lnTo>
                <a:close/>
              </a:path>
              <a:path w="4229734" h="316864">
                <a:moveTo>
                  <a:pt x="1028661" y="273951"/>
                </a:moveTo>
                <a:lnTo>
                  <a:pt x="980935" y="273951"/>
                </a:lnTo>
                <a:lnTo>
                  <a:pt x="980935" y="305765"/>
                </a:lnTo>
                <a:lnTo>
                  <a:pt x="1028661" y="305765"/>
                </a:lnTo>
                <a:lnTo>
                  <a:pt x="1028661" y="273951"/>
                </a:lnTo>
                <a:close/>
              </a:path>
              <a:path w="4229734" h="316864">
                <a:moveTo>
                  <a:pt x="963269" y="273951"/>
                </a:moveTo>
                <a:lnTo>
                  <a:pt x="956195" y="273951"/>
                </a:lnTo>
                <a:lnTo>
                  <a:pt x="956195" y="305765"/>
                </a:lnTo>
                <a:lnTo>
                  <a:pt x="963269" y="305765"/>
                </a:lnTo>
                <a:lnTo>
                  <a:pt x="963269" y="273951"/>
                </a:lnTo>
                <a:close/>
              </a:path>
              <a:path w="4229734" h="316864">
                <a:moveTo>
                  <a:pt x="940282" y="273951"/>
                </a:moveTo>
                <a:lnTo>
                  <a:pt x="890803" y="273951"/>
                </a:lnTo>
                <a:lnTo>
                  <a:pt x="890803" y="305765"/>
                </a:lnTo>
                <a:lnTo>
                  <a:pt x="940282" y="305765"/>
                </a:lnTo>
                <a:lnTo>
                  <a:pt x="940282" y="273951"/>
                </a:lnTo>
                <a:close/>
              </a:path>
              <a:path w="4229734" h="316864">
                <a:moveTo>
                  <a:pt x="874890" y="273951"/>
                </a:moveTo>
                <a:lnTo>
                  <a:pt x="866051" y="273951"/>
                </a:lnTo>
                <a:lnTo>
                  <a:pt x="866051" y="305765"/>
                </a:lnTo>
                <a:lnTo>
                  <a:pt x="874890" y="305765"/>
                </a:lnTo>
                <a:lnTo>
                  <a:pt x="874890" y="273951"/>
                </a:lnTo>
                <a:close/>
              </a:path>
              <a:path w="4229734" h="316864">
                <a:moveTo>
                  <a:pt x="1385684" y="270421"/>
                </a:moveTo>
                <a:lnTo>
                  <a:pt x="1336205" y="272186"/>
                </a:lnTo>
                <a:lnTo>
                  <a:pt x="1336205" y="303999"/>
                </a:lnTo>
                <a:lnTo>
                  <a:pt x="1385684" y="302234"/>
                </a:lnTo>
                <a:lnTo>
                  <a:pt x="1385684" y="270421"/>
                </a:lnTo>
                <a:close/>
              </a:path>
              <a:path w="4229734" h="316864">
                <a:moveTo>
                  <a:pt x="1320292" y="272186"/>
                </a:moveTo>
                <a:lnTo>
                  <a:pt x="1313218" y="272186"/>
                </a:lnTo>
                <a:lnTo>
                  <a:pt x="1313218" y="303999"/>
                </a:lnTo>
                <a:lnTo>
                  <a:pt x="1320292" y="303999"/>
                </a:lnTo>
                <a:lnTo>
                  <a:pt x="1320292" y="272186"/>
                </a:lnTo>
                <a:close/>
              </a:path>
              <a:path w="4229734" h="316864">
                <a:moveTo>
                  <a:pt x="1295552" y="272186"/>
                </a:moveTo>
                <a:lnTo>
                  <a:pt x="1247825" y="272186"/>
                </a:lnTo>
                <a:lnTo>
                  <a:pt x="1247825" y="303999"/>
                </a:lnTo>
                <a:lnTo>
                  <a:pt x="1295552" y="303999"/>
                </a:lnTo>
                <a:lnTo>
                  <a:pt x="1295552" y="272186"/>
                </a:lnTo>
                <a:close/>
              </a:path>
              <a:path w="4229734" h="316864">
                <a:moveTo>
                  <a:pt x="1231925" y="272186"/>
                </a:moveTo>
                <a:lnTo>
                  <a:pt x="1223086" y="272186"/>
                </a:lnTo>
                <a:lnTo>
                  <a:pt x="1223086" y="303999"/>
                </a:lnTo>
                <a:lnTo>
                  <a:pt x="1231925" y="303999"/>
                </a:lnTo>
                <a:lnTo>
                  <a:pt x="1231925" y="272186"/>
                </a:lnTo>
                <a:close/>
              </a:path>
              <a:path w="4229734" h="316864">
                <a:moveTo>
                  <a:pt x="1207173" y="272186"/>
                </a:moveTo>
                <a:lnTo>
                  <a:pt x="1157681" y="272186"/>
                </a:lnTo>
                <a:lnTo>
                  <a:pt x="1157681" y="303999"/>
                </a:lnTo>
                <a:lnTo>
                  <a:pt x="1207173" y="303999"/>
                </a:lnTo>
                <a:lnTo>
                  <a:pt x="1207173" y="272186"/>
                </a:lnTo>
                <a:close/>
              </a:path>
              <a:path w="4229734" h="316864">
                <a:moveTo>
                  <a:pt x="1141780" y="272186"/>
                </a:moveTo>
                <a:lnTo>
                  <a:pt x="1134706" y="272186"/>
                </a:lnTo>
                <a:lnTo>
                  <a:pt x="1134706" y="303999"/>
                </a:lnTo>
                <a:lnTo>
                  <a:pt x="1141780" y="303999"/>
                </a:lnTo>
                <a:lnTo>
                  <a:pt x="1141780" y="272186"/>
                </a:lnTo>
                <a:close/>
              </a:path>
              <a:path w="4229734" h="316864">
                <a:moveTo>
                  <a:pt x="1118806" y="272186"/>
                </a:moveTo>
                <a:lnTo>
                  <a:pt x="1069314" y="272186"/>
                </a:lnTo>
                <a:lnTo>
                  <a:pt x="1069314" y="303999"/>
                </a:lnTo>
                <a:lnTo>
                  <a:pt x="1118806" y="303999"/>
                </a:lnTo>
                <a:lnTo>
                  <a:pt x="1118806" y="272186"/>
                </a:lnTo>
                <a:close/>
              </a:path>
              <a:path w="4229734" h="316864">
                <a:moveTo>
                  <a:pt x="1652574" y="270421"/>
                </a:moveTo>
                <a:lnTo>
                  <a:pt x="1604860" y="270421"/>
                </a:lnTo>
                <a:lnTo>
                  <a:pt x="1604860" y="302234"/>
                </a:lnTo>
                <a:lnTo>
                  <a:pt x="1652574" y="302234"/>
                </a:lnTo>
                <a:lnTo>
                  <a:pt x="1652574" y="270421"/>
                </a:lnTo>
                <a:close/>
              </a:path>
              <a:path w="4229734" h="316864">
                <a:moveTo>
                  <a:pt x="1587182" y="270421"/>
                </a:moveTo>
                <a:lnTo>
                  <a:pt x="1580108" y="270421"/>
                </a:lnTo>
                <a:lnTo>
                  <a:pt x="1580108" y="302234"/>
                </a:lnTo>
                <a:lnTo>
                  <a:pt x="1587182" y="302234"/>
                </a:lnTo>
                <a:lnTo>
                  <a:pt x="1587182" y="270421"/>
                </a:lnTo>
                <a:close/>
              </a:path>
              <a:path w="4229734" h="316864">
                <a:moveTo>
                  <a:pt x="1564208" y="270421"/>
                </a:moveTo>
                <a:lnTo>
                  <a:pt x="1514716" y="270421"/>
                </a:lnTo>
                <a:lnTo>
                  <a:pt x="1514716" y="302234"/>
                </a:lnTo>
                <a:lnTo>
                  <a:pt x="1564208" y="302234"/>
                </a:lnTo>
                <a:lnTo>
                  <a:pt x="1564208" y="270421"/>
                </a:lnTo>
                <a:close/>
              </a:path>
              <a:path w="4229734" h="316864">
                <a:moveTo>
                  <a:pt x="1498803" y="270421"/>
                </a:moveTo>
                <a:lnTo>
                  <a:pt x="1489964" y="270421"/>
                </a:lnTo>
                <a:lnTo>
                  <a:pt x="1489964" y="302234"/>
                </a:lnTo>
                <a:lnTo>
                  <a:pt x="1498803" y="302234"/>
                </a:lnTo>
                <a:lnTo>
                  <a:pt x="1498803" y="270421"/>
                </a:lnTo>
                <a:close/>
              </a:path>
              <a:path w="4229734" h="316864">
                <a:moveTo>
                  <a:pt x="1474063" y="270421"/>
                </a:moveTo>
                <a:lnTo>
                  <a:pt x="1426337" y="270421"/>
                </a:lnTo>
                <a:lnTo>
                  <a:pt x="1426337" y="302234"/>
                </a:lnTo>
                <a:lnTo>
                  <a:pt x="1474063" y="302234"/>
                </a:lnTo>
                <a:lnTo>
                  <a:pt x="1474063" y="270421"/>
                </a:lnTo>
                <a:close/>
              </a:path>
              <a:path w="4229734" h="316864">
                <a:moveTo>
                  <a:pt x="1410436" y="270421"/>
                </a:moveTo>
                <a:lnTo>
                  <a:pt x="1401597" y="270421"/>
                </a:lnTo>
                <a:lnTo>
                  <a:pt x="1401597" y="302234"/>
                </a:lnTo>
                <a:lnTo>
                  <a:pt x="1410436" y="302234"/>
                </a:lnTo>
                <a:lnTo>
                  <a:pt x="1410436" y="270421"/>
                </a:lnTo>
                <a:close/>
              </a:path>
              <a:path w="4229734" h="316864">
                <a:moveTo>
                  <a:pt x="1831098" y="268655"/>
                </a:moveTo>
                <a:lnTo>
                  <a:pt x="1781606" y="268655"/>
                </a:lnTo>
                <a:lnTo>
                  <a:pt x="1781606" y="300469"/>
                </a:lnTo>
                <a:lnTo>
                  <a:pt x="1831098" y="300469"/>
                </a:lnTo>
                <a:lnTo>
                  <a:pt x="1831098" y="268655"/>
                </a:lnTo>
                <a:close/>
              </a:path>
              <a:path w="4229734" h="316864">
                <a:moveTo>
                  <a:pt x="1765693" y="268655"/>
                </a:moveTo>
                <a:lnTo>
                  <a:pt x="1758619" y="268655"/>
                </a:lnTo>
                <a:lnTo>
                  <a:pt x="1758619" y="300469"/>
                </a:lnTo>
                <a:lnTo>
                  <a:pt x="1765693" y="300469"/>
                </a:lnTo>
                <a:lnTo>
                  <a:pt x="1765693" y="268655"/>
                </a:lnTo>
                <a:close/>
              </a:path>
              <a:path w="4229734" h="316864">
                <a:moveTo>
                  <a:pt x="1740954" y="268655"/>
                </a:moveTo>
                <a:lnTo>
                  <a:pt x="1693227" y="268655"/>
                </a:lnTo>
                <a:lnTo>
                  <a:pt x="1693227" y="300469"/>
                </a:lnTo>
                <a:lnTo>
                  <a:pt x="1740954" y="300469"/>
                </a:lnTo>
                <a:lnTo>
                  <a:pt x="1740954" y="268655"/>
                </a:lnTo>
                <a:close/>
              </a:path>
              <a:path w="4229734" h="316864">
                <a:moveTo>
                  <a:pt x="1677314" y="268655"/>
                </a:moveTo>
                <a:lnTo>
                  <a:pt x="1668487" y="268655"/>
                </a:lnTo>
                <a:lnTo>
                  <a:pt x="1668487" y="300469"/>
                </a:lnTo>
                <a:lnTo>
                  <a:pt x="1677314" y="300469"/>
                </a:lnTo>
                <a:lnTo>
                  <a:pt x="1677314" y="268655"/>
                </a:lnTo>
                <a:close/>
              </a:path>
              <a:path w="4229734" h="316864">
                <a:moveTo>
                  <a:pt x="1919465" y="265112"/>
                </a:moveTo>
                <a:lnTo>
                  <a:pt x="1871738" y="266890"/>
                </a:lnTo>
                <a:lnTo>
                  <a:pt x="1871738" y="298704"/>
                </a:lnTo>
                <a:lnTo>
                  <a:pt x="1919465" y="296926"/>
                </a:lnTo>
                <a:lnTo>
                  <a:pt x="1919465" y="265112"/>
                </a:lnTo>
                <a:close/>
              </a:path>
              <a:path w="4229734" h="316864">
                <a:moveTo>
                  <a:pt x="1855838" y="266890"/>
                </a:moveTo>
                <a:lnTo>
                  <a:pt x="1846999" y="266890"/>
                </a:lnTo>
                <a:lnTo>
                  <a:pt x="1846999" y="298704"/>
                </a:lnTo>
                <a:lnTo>
                  <a:pt x="1855838" y="298704"/>
                </a:lnTo>
                <a:lnTo>
                  <a:pt x="1855838" y="266890"/>
                </a:lnTo>
                <a:close/>
              </a:path>
              <a:path w="4229734" h="316864">
                <a:moveTo>
                  <a:pt x="1944204" y="265112"/>
                </a:moveTo>
                <a:lnTo>
                  <a:pt x="1935378" y="265112"/>
                </a:lnTo>
                <a:lnTo>
                  <a:pt x="1935378" y="296926"/>
                </a:lnTo>
                <a:lnTo>
                  <a:pt x="1944204" y="296926"/>
                </a:lnTo>
                <a:lnTo>
                  <a:pt x="1944204" y="265112"/>
                </a:lnTo>
                <a:close/>
              </a:path>
              <a:path w="4229734" h="316864">
                <a:moveTo>
                  <a:pt x="2009609" y="261581"/>
                </a:moveTo>
                <a:lnTo>
                  <a:pt x="1960118" y="263347"/>
                </a:lnTo>
                <a:lnTo>
                  <a:pt x="1960118" y="295160"/>
                </a:lnTo>
                <a:lnTo>
                  <a:pt x="2009609" y="293395"/>
                </a:lnTo>
                <a:lnTo>
                  <a:pt x="2009609" y="261581"/>
                </a:lnTo>
                <a:close/>
              </a:path>
              <a:path w="4229734" h="316864">
                <a:moveTo>
                  <a:pt x="2097976" y="259816"/>
                </a:moveTo>
                <a:lnTo>
                  <a:pt x="2050262" y="261581"/>
                </a:lnTo>
                <a:lnTo>
                  <a:pt x="2050262" y="293395"/>
                </a:lnTo>
                <a:lnTo>
                  <a:pt x="2097976" y="291630"/>
                </a:lnTo>
                <a:lnTo>
                  <a:pt x="2097976" y="259816"/>
                </a:lnTo>
                <a:close/>
              </a:path>
              <a:path w="4229734" h="316864">
                <a:moveTo>
                  <a:pt x="2032584" y="261581"/>
                </a:moveTo>
                <a:lnTo>
                  <a:pt x="2025510" y="261581"/>
                </a:lnTo>
                <a:lnTo>
                  <a:pt x="2025510" y="293395"/>
                </a:lnTo>
                <a:lnTo>
                  <a:pt x="2032584" y="293395"/>
                </a:lnTo>
                <a:lnTo>
                  <a:pt x="2032584" y="261581"/>
                </a:lnTo>
                <a:close/>
              </a:path>
              <a:path w="4229734" h="316864">
                <a:moveTo>
                  <a:pt x="2122728" y="258051"/>
                </a:moveTo>
                <a:lnTo>
                  <a:pt x="2113889" y="259816"/>
                </a:lnTo>
                <a:lnTo>
                  <a:pt x="2113889" y="291630"/>
                </a:lnTo>
                <a:lnTo>
                  <a:pt x="2122728" y="289864"/>
                </a:lnTo>
                <a:lnTo>
                  <a:pt x="2122728" y="258051"/>
                </a:lnTo>
                <a:close/>
              </a:path>
              <a:path w="4229734" h="316864">
                <a:moveTo>
                  <a:pt x="2186355" y="256286"/>
                </a:moveTo>
                <a:lnTo>
                  <a:pt x="2138629" y="258051"/>
                </a:lnTo>
                <a:lnTo>
                  <a:pt x="2138629" y="289864"/>
                </a:lnTo>
                <a:lnTo>
                  <a:pt x="2186355" y="288099"/>
                </a:lnTo>
                <a:lnTo>
                  <a:pt x="2186355" y="256286"/>
                </a:lnTo>
                <a:close/>
              </a:path>
              <a:path w="4229734" h="316864">
                <a:moveTo>
                  <a:pt x="2276500" y="254508"/>
                </a:moveTo>
                <a:lnTo>
                  <a:pt x="2227008" y="256286"/>
                </a:lnTo>
                <a:lnTo>
                  <a:pt x="2227008" y="288099"/>
                </a:lnTo>
                <a:lnTo>
                  <a:pt x="2276500" y="286321"/>
                </a:lnTo>
                <a:lnTo>
                  <a:pt x="2276500" y="254508"/>
                </a:lnTo>
                <a:close/>
              </a:path>
              <a:path w="4229734" h="316864">
                <a:moveTo>
                  <a:pt x="2211095" y="256286"/>
                </a:moveTo>
                <a:lnTo>
                  <a:pt x="2204034" y="256286"/>
                </a:lnTo>
                <a:lnTo>
                  <a:pt x="2204034" y="288099"/>
                </a:lnTo>
                <a:lnTo>
                  <a:pt x="2211095" y="288099"/>
                </a:lnTo>
                <a:lnTo>
                  <a:pt x="2211095" y="256286"/>
                </a:lnTo>
                <a:close/>
              </a:path>
              <a:path w="4229734" h="316864">
                <a:moveTo>
                  <a:pt x="2364867" y="250977"/>
                </a:moveTo>
                <a:lnTo>
                  <a:pt x="2317140" y="252742"/>
                </a:lnTo>
                <a:lnTo>
                  <a:pt x="2317140" y="284556"/>
                </a:lnTo>
                <a:lnTo>
                  <a:pt x="2364867" y="282790"/>
                </a:lnTo>
                <a:lnTo>
                  <a:pt x="2364867" y="250977"/>
                </a:lnTo>
                <a:close/>
              </a:path>
              <a:path w="4229734" h="316864">
                <a:moveTo>
                  <a:pt x="2301240" y="252742"/>
                </a:moveTo>
                <a:lnTo>
                  <a:pt x="2292400" y="252742"/>
                </a:lnTo>
                <a:lnTo>
                  <a:pt x="2292400" y="284556"/>
                </a:lnTo>
                <a:lnTo>
                  <a:pt x="2301240" y="284556"/>
                </a:lnTo>
                <a:lnTo>
                  <a:pt x="2301240" y="252742"/>
                </a:lnTo>
                <a:close/>
              </a:path>
              <a:path w="4229734" h="316864">
                <a:moveTo>
                  <a:pt x="2389606" y="250977"/>
                </a:moveTo>
                <a:lnTo>
                  <a:pt x="2380780" y="250977"/>
                </a:lnTo>
                <a:lnTo>
                  <a:pt x="2380780" y="282790"/>
                </a:lnTo>
                <a:lnTo>
                  <a:pt x="2389606" y="282790"/>
                </a:lnTo>
                <a:lnTo>
                  <a:pt x="2389606" y="250977"/>
                </a:lnTo>
                <a:close/>
              </a:path>
              <a:path w="4229734" h="316864">
                <a:moveTo>
                  <a:pt x="2455011" y="249212"/>
                </a:moveTo>
                <a:lnTo>
                  <a:pt x="2405519" y="249212"/>
                </a:lnTo>
                <a:lnTo>
                  <a:pt x="2405519" y="281025"/>
                </a:lnTo>
                <a:lnTo>
                  <a:pt x="2455011" y="281025"/>
                </a:lnTo>
                <a:lnTo>
                  <a:pt x="2455011" y="249212"/>
                </a:lnTo>
                <a:close/>
              </a:path>
              <a:path w="4229734" h="316864">
                <a:moveTo>
                  <a:pt x="2543378" y="245681"/>
                </a:moveTo>
                <a:lnTo>
                  <a:pt x="2493886" y="247446"/>
                </a:lnTo>
                <a:lnTo>
                  <a:pt x="2493886" y="279260"/>
                </a:lnTo>
                <a:lnTo>
                  <a:pt x="2543378" y="277495"/>
                </a:lnTo>
                <a:lnTo>
                  <a:pt x="2543378" y="245681"/>
                </a:lnTo>
                <a:close/>
              </a:path>
              <a:path w="4229734" h="316864">
                <a:moveTo>
                  <a:pt x="2477985" y="247446"/>
                </a:moveTo>
                <a:lnTo>
                  <a:pt x="2470912" y="247446"/>
                </a:lnTo>
                <a:lnTo>
                  <a:pt x="2470912" y="279260"/>
                </a:lnTo>
                <a:lnTo>
                  <a:pt x="2477985" y="279260"/>
                </a:lnTo>
                <a:lnTo>
                  <a:pt x="2477985" y="247446"/>
                </a:lnTo>
                <a:close/>
              </a:path>
              <a:path w="4229734" h="316864">
                <a:moveTo>
                  <a:pt x="2568130" y="243903"/>
                </a:moveTo>
                <a:lnTo>
                  <a:pt x="2559291" y="245681"/>
                </a:lnTo>
                <a:lnTo>
                  <a:pt x="2559291" y="277495"/>
                </a:lnTo>
                <a:lnTo>
                  <a:pt x="2568130" y="275717"/>
                </a:lnTo>
                <a:lnTo>
                  <a:pt x="2568130" y="243903"/>
                </a:lnTo>
                <a:close/>
              </a:path>
              <a:path w="4229734" h="316864">
                <a:moveTo>
                  <a:pt x="2631757" y="242138"/>
                </a:moveTo>
                <a:lnTo>
                  <a:pt x="2584030" y="243903"/>
                </a:lnTo>
                <a:lnTo>
                  <a:pt x="2584030" y="275717"/>
                </a:lnTo>
                <a:lnTo>
                  <a:pt x="2631757" y="273951"/>
                </a:lnTo>
                <a:lnTo>
                  <a:pt x="2631757" y="242138"/>
                </a:lnTo>
                <a:close/>
              </a:path>
              <a:path w="4229734" h="316864">
                <a:moveTo>
                  <a:pt x="2721902" y="240372"/>
                </a:moveTo>
                <a:lnTo>
                  <a:pt x="2672410" y="242138"/>
                </a:lnTo>
                <a:lnTo>
                  <a:pt x="2672410" y="273951"/>
                </a:lnTo>
                <a:lnTo>
                  <a:pt x="2721902" y="272186"/>
                </a:lnTo>
                <a:lnTo>
                  <a:pt x="2721902" y="240372"/>
                </a:lnTo>
                <a:close/>
              </a:path>
              <a:path w="4229734" h="316864">
                <a:moveTo>
                  <a:pt x="2656497" y="242138"/>
                </a:moveTo>
                <a:lnTo>
                  <a:pt x="2649435" y="242138"/>
                </a:lnTo>
                <a:lnTo>
                  <a:pt x="2649435" y="273951"/>
                </a:lnTo>
                <a:lnTo>
                  <a:pt x="2656497" y="273951"/>
                </a:lnTo>
                <a:lnTo>
                  <a:pt x="2656497" y="242138"/>
                </a:lnTo>
                <a:close/>
              </a:path>
              <a:path w="4229734" h="316864">
                <a:moveTo>
                  <a:pt x="2810268" y="236842"/>
                </a:moveTo>
                <a:lnTo>
                  <a:pt x="2762542" y="238607"/>
                </a:lnTo>
                <a:lnTo>
                  <a:pt x="2762542" y="270421"/>
                </a:lnTo>
                <a:lnTo>
                  <a:pt x="2810268" y="268655"/>
                </a:lnTo>
                <a:lnTo>
                  <a:pt x="2810268" y="236842"/>
                </a:lnTo>
                <a:close/>
              </a:path>
              <a:path w="4229734" h="316864">
                <a:moveTo>
                  <a:pt x="2744876" y="238607"/>
                </a:moveTo>
                <a:lnTo>
                  <a:pt x="2737802" y="238607"/>
                </a:lnTo>
                <a:lnTo>
                  <a:pt x="2737802" y="270421"/>
                </a:lnTo>
                <a:lnTo>
                  <a:pt x="2744876" y="270421"/>
                </a:lnTo>
                <a:lnTo>
                  <a:pt x="2744876" y="238607"/>
                </a:lnTo>
                <a:close/>
              </a:path>
              <a:path w="4229734" h="316864">
                <a:moveTo>
                  <a:pt x="2900413" y="235064"/>
                </a:moveTo>
                <a:lnTo>
                  <a:pt x="2850921" y="236842"/>
                </a:lnTo>
                <a:lnTo>
                  <a:pt x="2850921" y="268655"/>
                </a:lnTo>
                <a:lnTo>
                  <a:pt x="2900413" y="266890"/>
                </a:lnTo>
                <a:lnTo>
                  <a:pt x="2900413" y="235064"/>
                </a:lnTo>
                <a:close/>
              </a:path>
              <a:path w="4229734" h="316864">
                <a:moveTo>
                  <a:pt x="2835008" y="236842"/>
                </a:moveTo>
                <a:lnTo>
                  <a:pt x="2826181" y="236842"/>
                </a:lnTo>
                <a:lnTo>
                  <a:pt x="2826181" y="268655"/>
                </a:lnTo>
                <a:lnTo>
                  <a:pt x="2835008" y="268655"/>
                </a:lnTo>
                <a:lnTo>
                  <a:pt x="2835008" y="236842"/>
                </a:lnTo>
                <a:close/>
              </a:path>
              <a:path w="4229734" h="316864">
                <a:moveTo>
                  <a:pt x="2988779" y="233299"/>
                </a:moveTo>
                <a:lnTo>
                  <a:pt x="2939300" y="235064"/>
                </a:lnTo>
                <a:lnTo>
                  <a:pt x="2939300" y="266890"/>
                </a:lnTo>
                <a:lnTo>
                  <a:pt x="2988779" y="265112"/>
                </a:lnTo>
                <a:lnTo>
                  <a:pt x="2988779" y="233299"/>
                </a:lnTo>
                <a:close/>
              </a:path>
              <a:path w="4229734" h="316864">
                <a:moveTo>
                  <a:pt x="2923387" y="235064"/>
                </a:moveTo>
                <a:lnTo>
                  <a:pt x="2916313" y="235064"/>
                </a:lnTo>
                <a:lnTo>
                  <a:pt x="2916313" y="266890"/>
                </a:lnTo>
                <a:lnTo>
                  <a:pt x="2923387" y="266890"/>
                </a:lnTo>
                <a:lnTo>
                  <a:pt x="2923387" y="235064"/>
                </a:lnTo>
                <a:close/>
              </a:path>
              <a:path w="4229734" h="316864">
                <a:moveTo>
                  <a:pt x="3077159" y="231533"/>
                </a:moveTo>
                <a:lnTo>
                  <a:pt x="3029432" y="233299"/>
                </a:lnTo>
                <a:lnTo>
                  <a:pt x="3029432" y="265112"/>
                </a:lnTo>
                <a:lnTo>
                  <a:pt x="3077159" y="263347"/>
                </a:lnTo>
                <a:lnTo>
                  <a:pt x="3077159" y="231533"/>
                </a:lnTo>
                <a:close/>
              </a:path>
              <a:path w="4229734" h="316864">
                <a:moveTo>
                  <a:pt x="3013532" y="233299"/>
                </a:moveTo>
                <a:lnTo>
                  <a:pt x="3004693" y="233299"/>
                </a:lnTo>
                <a:lnTo>
                  <a:pt x="3004693" y="265112"/>
                </a:lnTo>
                <a:lnTo>
                  <a:pt x="3013532" y="265112"/>
                </a:lnTo>
                <a:lnTo>
                  <a:pt x="3013532" y="233299"/>
                </a:lnTo>
                <a:close/>
              </a:path>
              <a:path w="4229734" h="316864">
                <a:moveTo>
                  <a:pt x="3167291" y="229768"/>
                </a:moveTo>
                <a:lnTo>
                  <a:pt x="3117811" y="231533"/>
                </a:lnTo>
                <a:lnTo>
                  <a:pt x="3117811" y="263347"/>
                </a:lnTo>
                <a:lnTo>
                  <a:pt x="3167291" y="261581"/>
                </a:lnTo>
                <a:lnTo>
                  <a:pt x="3167291" y="229768"/>
                </a:lnTo>
                <a:close/>
              </a:path>
              <a:path w="4229734" h="316864">
                <a:moveTo>
                  <a:pt x="3101898" y="231533"/>
                </a:moveTo>
                <a:lnTo>
                  <a:pt x="3094837" y="231533"/>
                </a:lnTo>
                <a:lnTo>
                  <a:pt x="3094837" y="263347"/>
                </a:lnTo>
                <a:lnTo>
                  <a:pt x="3101898" y="263347"/>
                </a:lnTo>
                <a:lnTo>
                  <a:pt x="3101898" y="231533"/>
                </a:lnTo>
                <a:close/>
              </a:path>
              <a:path w="4229734" h="316864">
                <a:moveTo>
                  <a:pt x="3255670" y="228003"/>
                </a:moveTo>
                <a:lnTo>
                  <a:pt x="3207956" y="229768"/>
                </a:lnTo>
                <a:lnTo>
                  <a:pt x="3207956" y="261581"/>
                </a:lnTo>
                <a:lnTo>
                  <a:pt x="3255670" y="259816"/>
                </a:lnTo>
                <a:lnTo>
                  <a:pt x="3255670" y="228003"/>
                </a:lnTo>
                <a:close/>
              </a:path>
              <a:path w="4229734" h="316864">
                <a:moveTo>
                  <a:pt x="3192043" y="229768"/>
                </a:moveTo>
                <a:lnTo>
                  <a:pt x="3183204" y="229768"/>
                </a:lnTo>
                <a:lnTo>
                  <a:pt x="3183204" y="261581"/>
                </a:lnTo>
                <a:lnTo>
                  <a:pt x="3192043" y="261581"/>
                </a:lnTo>
                <a:lnTo>
                  <a:pt x="3192043" y="229768"/>
                </a:lnTo>
                <a:close/>
              </a:path>
              <a:path w="4229734" h="316864">
                <a:moveTo>
                  <a:pt x="3345815" y="226237"/>
                </a:moveTo>
                <a:lnTo>
                  <a:pt x="3296323" y="228003"/>
                </a:lnTo>
                <a:lnTo>
                  <a:pt x="3296323" y="259816"/>
                </a:lnTo>
                <a:lnTo>
                  <a:pt x="3345815" y="258051"/>
                </a:lnTo>
                <a:lnTo>
                  <a:pt x="3345815" y="226237"/>
                </a:lnTo>
                <a:close/>
              </a:path>
              <a:path w="4229734" h="316864">
                <a:moveTo>
                  <a:pt x="3280410" y="228003"/>
                </a:moveTo>
                <a:lnTo>
                  <a:pt x="3271583" y="228003"/>
                </a:lnTo>
                <a:lnTo>
                  <a:pt x="3271583" y="259816"/>
                </a:lnTo>
                <a:lnTo>
                  <a:pt x="3280410" y="259816"/>
                </a:lnTo>
                <a:lnTo>
                  <a:pt x="3280410" y="228003"/>
                </a:lnTo>
                <a:close/>
              </a:path>
              <a:path w="4229734" h="316864">
                <a:moveTo>
                  <a:pt x="3434181" y="224459"/>
                </a:moveTo>
                <a:lnTo>
                  <a:pt x="3384702" y="226237"/>
                </a:lnTo>
                <a:lnTo>
                  <a:pt x="3384702" y="258051"/>
                </a:lnTo>
                <a:lnTo>
                  <a:pt x="3434181" y="256286"/>
                </a:lnTo>
                <a:lnTo>
                  <a:pt x="3434181" y="224459"/>
                </a:lnTo>
                <a:close/>
              </a:path>
              <a:path w="4229734" h="316864">
                <a:moveTo>
                  <a:pt x="3368789" y="226237"/>
                </a:moveTo>
                <a:lnTo>
                  <a:pt x="3361715" y="226237"/>
                </a:lnTo>
                <a:lnTo>
                  <a:pt x="3361715" y="258051"/>
                </a:lnTo>
                <a:lnTo>
                  <a:pt x="3368789" y="258051"/>
                </a:lnTo>
                <a:lnTo>
                  <a:pt x="3368789" y="226237"/>
                </a:lnTo>
                <a:close/>
              </a:path>
              <a:path w="4229734" h="316864">
                <a:moveTo>
                  <a:pt x="3522560" y="224459"/>
                </a:moveTo>
                <a:lnTo>
                  <a:pt x="3474834" y="224459"/>
                </a:lnTo>
                <a:lnTo>
                  <a:pt x="3474834" y="256286"/>
                </a:lnTo>
                <a:lnTo>
                  <a:pt x="3522560" y="256286"/>
                </a:lnTo>
                <a:lnTo>
                  <a:pt x="3522560" y="224459"/>
                </a:lnTo>
                <a:close/>
              </a:path>
              <a:path w="4229734" h="316864">
                <a:moveTo>
                  <a:pt x="3458933" y="224459"/>
                </a:moveTo>
                <a:lnTo>
                  <a:pt x="3450094" y="224459"/>
                </a:lnTo>
                <a:lnTo>
                  <a:pt x="3450094" y="256286"/>
                </a:lnTo>
                <a:lnTo>
                  <a:pt x="3458933" y="256286"/>
                </a:lnTo>
                <a:lnTo>
                  <a:pt x="3458933" y="224459"/>
                </a:lnTo>
                <a:close/>
              </a:path>
              <a:path w="4229734" h="316864">
                <a:moveTo>
                  <a:pt x="3612705" y="222694"/>
                </a:moveTo>
                <a:lnTo>
                  <a:pt x="3563213" y="222694"/>
                </a:lnTo>
                <a:lnTo>
                  <a:pt x="3563213" y="254508"/>
                </a:lnTo>
                <a:lnTo>
                  <a:pt x="3612705" y="254508"/>
                </a:lnTo>
                <a:lnTo>
                  <a:pt x="3612705" y="222694"/>
                </a:lnTo>
                <a:close/>
              </a:path>
              <a:path w="4229734" h="316864">
                <a:moveTo>
                  <a:pt x="3547300" y="222694"/>
                </a:moveTo>
                <a:lnTo>
                  <a:pt x="3540239" y="222694"/>
                </a:lnTo>
                <a:lnTo>
                  <a:pt x="3540239" y="254508"/>
                </a:lnTo>
                <a:lnTo>
                  <a:pt x="3547300" y="254508"/>
                </a:lnTo>
                <a:lnTo>
                  <a:pt x="3547300" y="222694"/>
                </a:lnTo>
                <a:close/>
              </a:path>
              <a:path w="4229734" h="316864">
                <a:moveTo>
                  <a:pt x="3701072" y="220929"/>
                </a:moveTo>
                <a:lnTo>
                  <a:pt x="3653358" y="220929"/>
                </a:lnTo>
                <a:lnTo>
                  <a:pt x="3653358" y="252742"/>
                </a:lnTo>
                <a:lnTo>
                  <a:pt x="3701072" y="252742"/>
                </a:lnTo>
                <a:lnTo>
                  <a:pt x="3701072" y="220929"/>
                </a:lnTo>
                <a:close/>
              </a:path>
              <a:path w="4229734" h="316864">
                <a:moveTo>
                  <a:pt x="3637445" y="220929"/>
                </a:moveTo>
                <a:lnTo>
                  <a:pt x="3628605" y="220929"/>
                </a:lnTo>
                <a:lnTo>
                  <a:pt x="3628605" y="252742"/>
                </a:lnTo>
                <a:lnTo>
                  <a:pt x="3637445" y="252742"/>
                </a:lnTo>
                <a:lnTo>
                  <a:pt x="3637445" y="220929"/>
                </a:lnTo>
                <a:close/>
              </a:path>
              <a:path w="4229734" h="316864">
                <a:moveTo>
                  <a:pt x="3814191" y="217398"/>
                </a:moveTo>
                <a:lnTo>
                  <a:pt x="3807117" y="219163"/>
                </a:lnTo>
                <a:lnTo>
                  <a:pt x="3807117" y="250977"/>
                </a:lnTo>
                <a:lnTo>
                  <a:pt x="3814191" y="249212"/>
                </a:lnTo>
                <a:lnTo>
                  <a:pt x="3814191" y="217398"/>
                </a:lnTo>
                <a:close/>
              </a:path>
              <a:path w="4229734" h="316864">
                <a:moveTo>
                  <a:pt x="3791216" y="219163"/>
                </a:moveTo>
                <a:lnTo>
                  <a:pt x="3741724" y="219163"/>
                </a:lnTo>
                <a:lnTo>
                  <a:pt x="3741724" y="250977"/>
                </a:lnTo>
                <a:lnTo>
                  <a:pt x="3791216" y="250977"/>
                </a:lnTo>
                <a:lnTo>
                  <a:pt x="3791216" y="219163"/>
                </a:lnTo>
                <a:close/>
              </a:path>
              <a:path w="4229734" h="316864">
                <a:moveTo>
                  <a:pt x="3725824" y="219163"/>
                </a:moveTo>
                <a:lnTo>
                  <a:pt x="3716985" y="219163"/>
                </a:lnTo>
                <a:lnTo>
                  <a:pt x="3716985" y="250977"/>
                </a:lnTo>
                <a:lnTo>
                  <a:pt x="3725824" y="250977"/>
                </a:lnTo>
                <a:lnTo>
                  <a:pt x="3725824" y="219163"/>
                </a:lnTo>
                <a:close/>
              </a:path>
              <a:path w="4229734" h="316864">
                <a:moveTo>
                  <a:pt x="3904335" y="215633"/>
                </a:moveTo>
                <a:lnTo>
                  <a:pt x="3895496" y="217398"/>
                </a:lnTo>
                <a:lnTo>
                  <a:pt x="3895496" y="249212"/>
                </a:lnTo>
                <a:lnTo>
                  <a:pt x="3904335" y="247446"/>
                </a:lnTo>
                <a:lnTo>
                  <a:pt x="3904335" y="215633"/>
                </a:lnTo>
                <a:close/>
              </a:path>
              <a:path w="4229734" h="316864">
                <a:moveTo>
                  <a:pt x="3879583" y="217398"/>
                </a:moveTo>
                <a:lnTo>
                  <a:pt x="3831869" y="217398"/>
                </a:lnTo>
                <a:lnTo>
                  <a:pt x="3831869" y="249212"/>
                </a:lnTo>
                <a:lnTo>
                  <a:pt x="3879583" y="249212"/>
                </a:lnTo>
                <a:lnTo>
                  <a:pt x="3879583" y="217398"/>
                </a:lnTo>
                <a:close/>
              </a:path>
              <a:path w="4229734" h="316864">
                <a:moveTo>
                  <a:pt x="3992714" y="215633"/>
                </a:moveTo>
                <a:lnTo>
                  <a:pt x="3985641" y="215633"/>
                </a:lnTo>
                <a:lnTo>
                  <a:pt x="3985641" y="247446"/>
                </a:lnTo>
                <a:lnTo>
                  <a:pt x="3992714" y="247446"/>
                </a:lnTo>
                <a:lnTo>
                  <a:pt x="3992714" y="215633"/>
                </a:lnTo>
                <a:close/>
              </a:path>
              <a:path w="4229734" h="316864">
                <a:moveTo>
                  <a:pt x="3967962" y="215633"/>
                </a:moveTo>
                <a:lnTo>
                  <a:pt x="3920236" y="215633"/>
                </a:lnTo>
                <a:lnTo>
                  <a:pt x="3920236" y="247446"/>
                </a:lnTo>
                <a:lnTo>
                  <a:pt x="3967962" y="247446"/>
                </a:lnTo>
                <a:lnTo>
                  <a:pt x="3967962" y="215633"/>
                </a:lnTo>
                <a:close/>
              </a:path>
              <a:path w="4229734" h="316864">
                <a:moveTo>
                  <a:pt x="4082846" y="213855"/>
                </a:moveTo>
                <a:lnTo>
                  <a:pt x="4074007" y="213855"/>
                </a:lnTo>
                <a:lnTo>
                  <a:pt x="4074007" y="245681"/>
                </a:lnTo>
                <a:lnTo>
                  <a:pt x="4082846" y="245681"/>
                </a:lnTo>
                <a:lnTo>
                  <a:pt x="4082846" y="213855"/>
                </a:lnTo>
                <a:close/>
              </a:path>
              <a:path w="4229734" h="316864">
                <a:moveTo>
                  <a:pt x="4058107" y="213855"/>
                </a:moveTo>
                <a:lnTo>
                  <a:pt x="4008615" y="213855"/>
                </a:lnTo>
                <a:lnTo>
                  <a:pt x="4008615" y="245681"/>
                </a:lnTo>
                <a:lnTo>
                  <a:pt x="4058107" y="245681"/>
                </a:lnTo>
                <a:lnTo>
                  <a:pt x="4058107" y="213855"/>
                </a:lnTo>
                <a:close/>
              </a:path>
              <a:path w="4229734" h="316864">
                <a:moveTo>
                  <a:pt x="4171213" y="212090"/>
                </a:moveTo>
                <a:lnTo>
                  <a:pt x="4162386" y="212090"/>
                </a:lnTo>
                <a:lnTo>
                  <a:pt x="4162386" y="243903"/>
                </a:lnTo>
                <a:lnTo>
                  <a:pt x="4171213" y="243903"/>
                </a:lnTo>
                <a:lnTo>
                  <a:pt x="4171213" y="212090"/>
                </a:lnTo>
                <a:close/>
              </a:path>
              <a:path w="4229734" h="316864">
                <a:moveTo>
                  <a:pt x="4146473" y="212090"/>
                </a:moveTo>
                <a:lnTo>
                  <a:pt x="4098759" y="212090"/>
                </a:lnTo>
                <a:lnTo>
                  <a:pt x="4098759" y="243903"/>
                </a:lnTo>
                <a:lnTo>
                  <a:pt x="4146473" y="243903"/>
                </a:lnTo>
                <a:lnTo>
                  <a:pt x="4146473" y="212090"/>
                </a:lnTo>
                <a:close/>
              </a:path>
              <a:path w="4229734" h="316864">
                <a:moveTo>
                  <a:pt x="4229544" y="210324"/>
                </a:moveTo>
                <a:lnTo>
                  <a:pt x="4187126" y="210324"/>
                </a:lnTo>
                <a:lnTo>
                  <a:pt x="4187126" y="242138"/>
                </a:lnTo>
                <a:lnTo>
                  <a:pt x="4229544" y="242138"/>
                </a:lnTo>
                <a:lnTo>
                  <a:pt x="4229544" y="210324"/>
                </a:lnTo>
                <a:close/>
              </a:path>
              <a:path w="4229734" h="316864">
                <a:moveTo>
                  <a:pt x="4109364" y="0"/>
                </a:moveTo>
                <a:lnTo>
                  <a:pt x="4107586" y="0"/>
                </a:lnTo>
                <a:lnTo>
                  <a:pt x="4107586" y="31813"/>
                </a:lnTo>
                <a:lnTo>
                  <a:pt x="4109364" y="31813"/>
                </a:lnTo>
                <a:lnTo>
                  <a:pt x="4109364" y="0"/>
                </a:lnTo>
                <a:close/>
              </a:path>
              <a:path w="4229734" h="316864">
                <a:moveTo>
                  <a:pt x="4089920" y="0"/>
                </a:moveTo>
                <a:lnTo>
                  <a:pt x="4082846" y="0"/>
                </a:lnTo>
                <a:lnTo>
                  <a:pt x="4082846" y="31813"/>
                </a:lnTo>
                <a:lnTo>
                  <a:pt x="4089920" y="31813"/>
                </a:lnTo>
                <a:lnTo>
                  <a:pt x="4089920" y="0"/>
                </a:lnTo>
                <a:close/>
              </a:path>
              <a:path w="4229734" h="316864">
                <a:moveTo>
                  <a:pt x="4066946" y="0"/>
                </a:moveTo>
                <a:lnTo>
                  <a:pt x="4017454" y="0"/>
                </a:lnTo>
                <a:lnTo>
                  <a:pt x="4017454" y="31813"/>
                </a:lnTo>
                <a:lnTo>
                  <a:pt x="4066946" y="31813"/>
                </a:lnTo>
                <a:lnTo>
                  <a:pt x="4066946" y="0"/>
                </a:lnTo>
                <a:close/>
              </a:path>
              <a:path w="4229734" h="316864">
                <a:moveTo>
                  <a:pt x="4001541" y="0"/>
                </a:moveTo>
                <a:lnTo>
                  <a:pt x="3992702" y="0"/>
                </a:lnTo>
                <a:lnTo>
                  <a:pt x="3992702" y="31813"/>
                </a:lnTo>
                <a:lnTo>
                  <a:pt x="4001541" y="31813"/>
                </a:lnTo>
                <a:lnTo>
                  <a:pt x="4001541" y="0"/>
                </a:lnTo>
                <a:close/>
              </a:path>
              <a:path w="4229734" h="316864">
                <a:moveTo>
                  <a:pt x="3976801" y="0"/>
                </a:moveTo>
                <a:lnTo>
                  <a:pt x="3929075" y="0"/>
                </a:lnTo>
                <a:lnTo>
                  <a:pt x="3929075" y="31813"/>
                </a:lnTo>
                <a:lnTo>
                  <a:pt x="3976801" y="31813"/>
                </a:lnTo>
                <a:lnTo>
                  <a:pt x="3976801" y="0"/>
                </a:lnTo>
                <a:close/>
              </a:path>
              <a:path w="4229734" h="316864">
                <a:moveTo>
                  <a:pt x="3913174" y="0"/>
                </a:moveTo>
                <a:lnTo>
                  <a:pt x="3904335" y="0"/>
                </a:lnTo>
                <a:lnTo>
                  <a:pt x="3904335" y="31813"/>
                </a:lnTo>
                <a:lnTo>
                  <a:pt x="3913174" y="31813"/>
                </a:lnTo>
                <a:lnTo>
                  <a:pt x="3913174" y="0"/>
                </a:lnTo>
                <a:close/>
              </a:path>
              <a:path w="4229734" h="316864">
                <a:moveTo>
                  <a:pt x="3888422" y="0"/>
                </a:moveTo>
                <a:lnTo>
                  <a:pt x="3838943" y="0"/>
                </a:lnTo>
                <a:lnTo>
                  <a:pt x="3838943" y="31813"/>
                </a:lnTo>
                <a:lnTo>
                  <a:pt x="3888422" y="31813"/>
                </a:lnTo>
                <a:lnTo>
                  <a:pt x="3888422" y="0"/>
                </a:lnTo>
                <a:close/>
              </a:path>
              <a:path w="4229734" h="316864">
                <a:moveTo>
                  <a:pt x="3823030" y="0"/>
                </a:moveTo>
                <a:lnTo>
                  <a:pt x="3815956" y="0"/>
                </a:lnTo>
                <a:lnTo>
                  <a:pt x="3815956" y="31813"/>
                </a:lnTo>
                <a:lnTo>
                  <a:pt x="3823030" y="31813"/>
                </a:lnTo>
                <a:lnTo>
                  <a:pt x="3823030" y="0"/>
                </a:lnTo>
                <a:close/>
              </a:path>
              <a:path w="4229734" h="316864">
                <a:moveTo>
                  <a:pt x="3798290" y="0"/>
                </a:moveTo>
                <a:lnTo>
                  <a:pt x="3750564" y="0"/>
                </a:lnTo>
                <a:lnTo>
                  <a:pt x="3750564" y="31813"/>
                </a:lnTo>
                <a:lnTo>
                  <a:pt x="3798290" y="31813"/>
                </a:lnTo>
                <a:lnTo>
                  <a:pt x="3798290" y="0"/>
                </a:lnTo>
                <a:close/>
              </a:path>
              <a:path w="4229734" h="316864">
                <a:moveTo>
                  <a:pt x="3734650" y="0"/>
                </a:moveTo>
                <a:lnTo>
                  <a:pt x="3725824" y="0"/>
                </a:lnTo>
                <a:lnTo>
                  <a:pt x="3725824" y="31813"/>
                </a:lnTo>
                <a:lnTo>
                  <a:pt x="3734650" y="31813"/>
                </a:lnTo>
                <a:lnTo>
                  <a:pt x="3734650" y="0"/>
                </a:lnTo>
                <a:close/>
              </a:path>
              <a:path w="4229734" h="316864">
                <a:moveTo>
                  <a:pt x="3709911" y="0"/>
                </a:moveTo>
                <a:lnTo>
                  <a:pt x="3660419" y="0"/>
                </a:lnTo>
                <a:lnTo>
                  <a:pt x="3660419" y="31813"/>
                </a:lnTo>
                <a:lnTo>
                  <a:pt x="3709911" y="31813"/>
                </a:lnTo>
                <a:lnTo>
                  <a:pt x="3709911" y="0"/>
                </a:lnTo>
                <a:close/>
              </a:path>
              <a:path w="4229734" h="316864">
                <a:moveTo>
                  <a:pt x="3644519" y="0"/>
                </a:moveTo>
                <a:lnTo>
                  <a:pt x="3637445" y="0"/>
                </a:lnTo>
                <a:lnTo>
                  <a:pt x="3637445" y="31813"/>
                </a:lnTo>
                <a:lnTo>
                  <a:pt x="3644519" y="31813"/>
                </a:lnTo>
                <a:lnTo>
                  <a:pt x="3644519" y="0"/>
                </a:lnTo>
                <a:close/>
              </a:path>
              <a:path w="4229734" h="316864">
                <a:moveTo>
                  <a:pt x="3621544" y="0"/>
                </a:moveTo>
                <a:lnTo>
                  <a:pt x="3572052" y="0"/>
                </a:lnTo>
                <a:lnTo>
                  <a:pt x="3572052" y="31813"/>
                </a:lnTo>
                <a:lnTo>
                  <a:pt x="3621544" y="31813"/>
                </a:lnTo>
                <a:lnTo>
                  <a:pt x="36215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257097" y="4107062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345471" y="4107062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435612" y="4107062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523985" y="4107062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614126" y="4107062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59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702500" y="4107062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685037" y="4389858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30" h="33654">
                <a:moveTo>
                  <a:pt x="0" y="1767"/>
                </a:moveTo>
                <a:lnTo>
                  <a:pt x="0" y="33581"/>
                </a:lnTo>
                <a:lnTo>
                  <a:pt x="28279" y="33581"/>
                </a:lnTo>
                <a:lnTo>
                  <a:pt x="49489" y="31814"/>
                </a:lnTo>
                <a:lnTo>
                  <a:pt x="47721" y="0"/>
                </a:lnTo>
                <a:lnTo>
                  <a:pt x="26512" y="1767"/>
                </a:lnTo>
                <a:lnTo>
                  <a:pt x="26512" y="17674"/>
                </a:lnTo>
                <a:lnTo>
                  <a:pt x="26512" y="1767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750433" y="440576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773410" y="4389858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30" h="32385">
                <a:moveTo>
                  <a:pt x="0" y="0"/>
                </a:moveTo>
                <a:lnTo>
                  <a:pt x="0" y="31814"/>
                </a:lnTo>
                <a:lnTo>
                  <a:pt x="49489" y="31814"/>
                </a:lnTo>
                <a:lnTo>
                  <a:pt x="49489" y="0"/>
                </a:lnTo>
                <a:lnTo>
                  <a:pt x="2297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838807" y="4405765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863551" y="4388091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0"/>
                </a:moveTo>
                <a:lnTo>
                  <a:pt x="0" y="31814"/>
                </a:lnTo>
                <a:lnTo>
                  <a:pt x="47721" y="31814"/>
                </a:lnTo>
                <a:lnTo>
                  <a:pt x="47721" y="0"/>
                </a:lnTo>
                <a:lnTo>
                  <a:pt x="4595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928948" y="440399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951925" y="4388091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30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017321" y="440399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042066" y="4388091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105695" y="440399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130439" y="4388091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30" h="32385">
                <a:moveTo>
                  <a:pt x="0" y="0"/>
                </a:moveTo>
                <a:lnTo>
                  <a:pt x="0" y="31814"/>
                </a:lnTo>
                <a:lnTo>
                  <a:pt x="49489" y="31814"/>
                </a:lnTo>
                <a:lnTo>
                  <a:pt x="49489" y="0"/>
                </a:lnTo>
                <a:lnTo>
                  <a:pt x="353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195836" y="4402230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220580" y="4386323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284210" y="440223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308954" y="4384556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374351" y="440046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397328" y="4382788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462724" y="4398695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487469" y="4381020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0" y="1767"/>
                </a:moveTo>
                <a:lnTo>
                  <a:pt x="0" y="33581"/>
                </a:lnTo>
                <a:lnTo>
                  <a:pt x="47721" y="31814"/>
                </a:lnTo>
                <a:lnTo>
                  <a:pt x="47721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551098" y="439692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575842" y="4381020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0"/>
                </a:moveTo>
                <a:lnTo>
                  <a:pt x="0" y="31814"/>
                </a:lnTo>
                <a:lnTo>
                  <a:pt x="49489" y="31814"/>
                </a:lnTo>
                <a:lnTo>
                  <a:pt x="49489" y="0"/>
                </a:lnTo>
                <a:lnTo>
                  <a:pt x="1060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641239" y="439692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665983" y="4381020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729612" y="439692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754357" y="4379253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819754" y="439516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842730" y="4379253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908127" y="439516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932871" y="4379253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998268" y="439516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021245" y="4377486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086642" y="439339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111386" y="4377486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175015" y="439339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199760" y="4377486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265156" y="43933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289901" y="4377486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353530" y="4391625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378275" y="4375718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443671" y="439162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466648" y="4375718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0"/>
                </a:moveTo>
                <a:lnTo>
                  <a:pt x="0" y="31814"/>
                </a:lnTo>
                <a:lnTo>
                  <a:pt x="49489" y="31814"/>
                </a:lnTo>
                <a:lnTo>
                  <a:pt x="49489" y="0"/>
                </a:lnTo>
                <a:lnTo>
                  <a:pt x="2297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532045" y="438985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556789" y="4372183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0" y="1767"/>
                </a:moveTo>
                <a:lnTo>
                  <a:pt x="0" y="33581"/>
                </a:lnTo>
                <a:lnTo>
                  <a:pt x="47721" y="31814"/>
                </a:lnTo>
                <a:lnTo>
                  <a:pt x="47721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620418" y="4388091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645163" y="4368648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710559" y="438455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735304" y="4366881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0" y="1767"/>
                </a:moveTo>
                <a:lnTo>
                  <a:pt x="0" y="33581"/>
                </a:lnTo>
                <a:lnTo>
                  <a:pt x="47721" y="31814"/>
                </a:lnTo>
                <a:lnTo>
                  <a:pt x="47721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98933" y="4365113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0" y="1767"/>
                </a:moveTo>
                <a:lnTo>
                  <a:pt x="0" y="33581"/>
                </a:lnTo>
                <a:lnTo>
                  <a:pt x="8837" y="31814"/>
                </a:lnTo>
                <a:lnTo>
                  <a:pt x="8837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823678" y="4363346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0" y="1767"/>
                </a:moveTo>
                <a:lnTo>
                  <a:pt x="0" y="33581"/>
                </a:lnTo>
                <a:lnTo>
                  <a:pt x="47721" y="31814"/>
                </a:lnTo>
                <a:lnTo>
                  <a:pt x="47721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889074" y="437925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912051" y="4361578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977447" y="437571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002192" y="4358044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0" y="1767"/>
                </a:moveTo>
                <a:lnTo>
                  <a:pt x="0" y="33581"/>
                </a:lnTo>
                <a:lnTo>
                  <a:pt x="47721" y="31814"/>
                </a:lnTo>
                <a:lnTo>
                  <a:pt x="47721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065821" y="4373951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090566" y="4356276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155962" y="437041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78939" y="4352741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244336" y="4350973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0" y="1767"/>
                </a:moveTo>
                <a:lnTo>
                  <a:pt x="0" y="33581"/>
                </a:lnTo>
                <a:lnTo>
                  <a:pt x="8837" y="31814"/>
                </a:lnTo>
                <a:lnTo>
                  <a:pt x="8837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269080" y="4349206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0" y="1767"/>
                </a:moveTo>
                <a:lnTo>
                  <a:pt x="0" y="33581"/>
                </a:lnTo>
                <a:lnTo>
                  <a:pt x="47721" y="31814"/>
                </a:lnTo>
                <a:lnTo>
                  <a:pt x="47721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34477" y="436511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357454" y="4347439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422850" y="436157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447595" y="4343904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0" y="1767"/>
                </a:moveTo>
                <a:lnTo>
                  <a:pt x="0" y="33581"/>
                </a:lnTo>
                <a:lnTo>
                  <a:pt x="47721" y="31814"/>
                </a:lnTo>
                <a:lnTo>
                  <a:pt x="47721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511224" y="4359811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535969" y="4342136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601365" y="435804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624342" y="4340369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689739" y="435627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714483" y="4338601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0" y="1767"/>
                </a:moveTo>
                <a:lnTo>
                  <a:pt x="0" y="33581"/>
                </a:lnTo>
                <a:lnTo>
                  <a:pt x="47721" y="31814"/>
                </a:lnTo>
                <a:lnTo>
                  <a:pt x="47721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779880" y="435450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802857" y="4336834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868253" y="4352741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892998" y="4335066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0" y="1767"/>
                </a:moveTo>
                <a:lnTo>
                  <a:pt x="0" y="33581"/>
                </a:lnTo>
                <a:lnTo>
                  <a:pt x="47721" y="31814"/>
                </a:lnTo>
                <a:lnTo>
                  <a:pt x="47721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956627" y="435097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981371" y="4333299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046768" y="434920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069745" y="4331531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767"/>
                </a:moveTo>
                <a:lnTo>
                  <a:pt x="0" y="33581"/>
                </a:lnTo>
                <a:lnTo>
                  <a:pt x="49489" y="31814"/>
                </a:lnTo>
                <a:lnTo>
                  <a:pt x="4948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135141" y="434743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159886" y="4331531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225282" y="434567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248260" y="4329764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313656" y="4343904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338401" y="4327997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402030" y="434213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426774" y="4326229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492171" y="4324462"/>
            <a:ext cx="7620" cy="33655"/>
          </a:xfrm>
          <a:custGeom>
            <a:avLst/>
            <a:gdLst/>
            <a:ahLst/>
            <a:cxnLst/>
            <a:rect l="l" t="t" r="r" b="b"/>
            <a:pathLst>
              <a:path w="7620" h="33654">
                <a:moveTo>
                  <a:pt x="0" y="1767"/>
                </a:moveTo>
                <a:lnTo>
                  <a:pt x="0" y="33581"/>
                </a:lnTo>
                <a:lnTo>
                  <a:pt x="7069" y="31814"/>
                </a:lnTo>
                <a:lnTo>
                  <a:pt x="7069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516916" y="4324462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59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580544" y="4322694"/>
            <a:ext cx="8890" cy="33655"/>
          </a:xfrm>
          <a:custGeom>
            <a:avLst/>
            <a:gdLst/>
            <a:ahLst/>
            <a:cxnLst/>
            <a:rect l="l" t="t" r="r" b="b"/>
            <a:pathLst>
              <a:path w="8890" h="33654">
                <a:moveTo>
                  <a:pt x="0" y="1767"/>
                </a:moveTo>
                <a:lnTo>
                  <a:pt x="0" y="33581"/>
                </a:lnTo>
                <a:lnTo>
                  <a:pt x="8837" y="31814"/>
                </a:lnTo>
                <a:lnTo>
                  <a:pt x="8837" y="0"/>
                </a:lnTo>
                <a:lnTo>
                  <a:pt x="0" y="17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605289" y="4322694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59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670685" y="433860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69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693662" y="4320926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0" y="31814"/>
                </a:moveTo>
                <a:lnTo>
                  <a:pt x="49489" y="31814"/>
                </a:lnTo>
                <a:lnTo>
                  <a:pt x="4948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759059" y="4336834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783803" y="4319159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59" h="32385">
                <a:moveTo>
                  <a:pt x="0" y="31814"/>
                </a:moveTo>
                <a:lnTo>
                  <a:pt x="47721" y="31814"/>
                </a:lnTo>
                <a:lnTo>
                  <a:pt x="47721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847433" y="433506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7" y="0"/>
                </a:lnTo>
              </a:path>
            </a:pathLst>
          </a:custGeom>
          <a:ln w="318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872177" y="4317391"/>
            <a:ext cx="42545" cy="32384"/>
          </a:xfrm>
          <a:custGeom>
            <a:avLst/>
            <a:gdLst/>
            <a:ahLst/>
            <a:cxnLst/>
            <a:rect l="l" t="t" r="r" b="b"/>
            <a:pathLst>
              <a:path w="42545" h="32385">
                <a:moveTo>
                  <a:pt x="0" y="31814"/>
                </a:moveTo>
                <a:lnTo>
                  <a:pt x="42419" y="31814"/>
                </a:lnTo>
                <a:lnTo>
                  <a:pt x="42419" y="0"/>
                </a:lnTo>
                <a:lnTo>
                  <a:pt x="0" y="0"/>
                </a:lnTo>
                <a:lnTo>
                  <a:pt x="0" y="3181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683269" y="1418737"/>
            <a:ext cx="4231640" cy="2988945"/>
          </a:xfrm>
          <a:custGeom>
            <a:avLst/>
            <a:gdLst/>
            <a:ahLst/>
            <a:cxnLst/>
            <a:rect l="l" t="t" r="r" b="b"/>
            <a:pathLst>
              <a:path w="4231640" h="2988945">
                <a:moveTo>
                  <a:pt x="0" y="2988794"/>
                </a:moveTo>
                <a:lnTo>
                  <a:pt x="4231327" y="2988794"/>
                </a:lnTo>
                <a:lnTo>
                  <a:pt x="4231327" y="0"/>
                </a:lnTo>
                <a:lnTo>
                  <a:pt x="0" y="0"/>
                </a:lnTo>
                <a:lnTo>
                  <a:pt x="0" y="2988794"/>
                </a:lnTo>
                <a:close/>
              </a:path>
            </a:pathLst>
          </a:custGeom>
          <a:ln w="8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918739" y="2328049"/>
            <a:ext cx="3991610" cy="2001520"/>
          </a:xfrm>
          <a:custGeom>
            <a:avLst/>
            <a:gdLst/>
            <a:ahLst/>
            <a:cxnLst/>
            <a:rect l="l" t="t" r="r" b="b"/>
            <a:pathLst>
              <a:path w="3991609" h="2001520">
                <a:moveTo>
                  <a:pt x="0" y="2000923"/>
                </a:moveTo>
                <a:lnTo>
                  <a:pt x="828344" y="1538350"/>
                </a:lnTo>
                <a:lnTo>
                  <a:pt x="1635163" y="1000467"/>
                </a:lnTo>
                <a:lnTo>
                  <a:pt x="2807741" y="548639"/>
                </a:lnTo>
                <a:lnTo>
                  <a:pt x="3991089" y="0"/>
                </a:lnTo>
              </a:path>
            </a:pathLst>
          </a:custGeom>
          <a:ln w="1016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495800" y="4045686"/>
            <a:ext cx="2400300" cy="189230"/>
          </a:xfrm>
          <a:custGeom>
            <a:avLst/>
            <a:gdLst/>
            <a:ahLst/>
            <a:cxnLst/>
            <a:rect l="l" t="t" r="r" b="b"/>
            <a:pathLst>
              <a:path w="2400300" h="189229">
                <a:moveTo>
                  <a:pt x="0" y="0"/>
                </a:moveTo>
                <a:lnTo>
                  <a:pt x="2399855" y="0"/>
                </a:lnTo>
                <a:lnTo>
                  <a:pt x="2399855" y="189153"/>
                </a:lnTo>
                <a:lnTo>
                  <a:pt x="0" y="1891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495800" y="4045686"/>
            <a:ext cx="2400300" cy="189230"/>
          </a:xfrm>
          <a:custGeom>
            <a:avLst/>
            <a:gdLst/>
            <a:ahLst/>
            <a:cxnLst/>
            <a:rect l="l" t="t" r="r" b="b"/>
            <a:pathLst>
              <a:path w="2400300" h="189229">
                <a:moveTo>
                  <a:pt x="0" y="0"/>
                </a:moveTo>
                <a:lnTo>
                  <a:pt x="2399855" y="0"/>
                </a:lnTo>
                <a:lnTo>
                  <a:pt x="2399855" y="189153"/>
                </a:lnTo>
                <a:lnTo>
                  <a:pt x="0" y="189153"/>
                </a:lnTo>
                <a:lnTo>
                  <a:pt x="0" y="0"/>
                </a:lnTo>
                <a:close/>
              </a:path>
            </a:pathLst>
          </a:custGeom>
          <a:ln w="48006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 txBox="1"/>
          <p:nvPr/>
        </p:nvSpPr>
        <p:spPr>
          <a:xfrm>
            <a:off x="539495" y="6702552"/>
            <a:ext cx="485140" cy="1536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8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3803256" y="6739128"/>
            <a:ext cx="149161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539495" y="6702552"/>
            <a:ext cx="485140" cy="146685"/>
          </a:xfrm>
          <a:custGeom>
            <a:avLst/>
            <a:gdLst/>
            <a:ahLst/>
            <a:cxnLst/>
            <a:rect l="l" t="t" r="r" b="b"/>
            <a:pathLst>
              <a:path w="485140" h="146684">
                <a:moveTo>
                  <a:pt x="0" y="146304"/>
                </a:moveTo>
                <a:lnTo>
                  <a:pt x="484631" y="146304"/>
                </a:lnTo>
                <a:lnTo>
                  <a:pt x="484631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813047" y="6739128"/>
            <a:ext cx="1481455" cy="109855"/>
          </a:xfrm>
          <a:custGeom>
            <a:avLst/>
            <a:gdLst/>
            <a:ahLst/>
            <a:cxnLst/>
            <a:rect l="l" t="t" r="r" b="b"/>
            <a:pathLst>
              <a:path w="1481454" h="109854">
                <a:moveTo>
                  <a:pt x="0" y="109728"/>
                </a:moveTo>
                <a:lnTo>
                  <a:pt x="1481327" y="109728"/>
                </a:lnTo>
                <a:lnTo>
                  <a:pt x="1481327" y="0"/>
                </a:lnTo>
                <a:lnTo>
                  <a:pt x="0" y="0"/>
                </a:lnTo>
                <a:lnTo>
                  <a:pt x="0" y="109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472" y="3054436"/>
            <a:ext cx="4724400" cy="3501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455" y="304800"/>
            <a:ext cx="7164324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70">
              <a:lnSpc>
                <a:spcPct val="100000"/>
              </a:lnSpc>
            </a:pPr>
            <a:r>
              <a:rPr spc="-5" dirty="0">
                <a:solidFill>
                  <a:srgbClr val="0000FF"/>
                </a:solidFill>
              </a:rPr>
              <a:t>How </a:t>
            </a:r>
            <a:r>
              <a:rPr spc="-20" dirty="0">
                <a:solidFill>
                  <a:srgbClr val="0000FF"/>
                </a:solidFill>
              </a:rPr>
              <a:t>to </a:t>
            </a:r>
            <a:r>
              <a:rPr spc="-10" dirty="0">
                <a:solidFill>
                  <a:srgbClr val="0000FF"/>
                </a:solidFill>
              </a:rPr>
              <a:t>determine </a:t>
            </a:r>
            <a:r>
              <a:rPr dirty="0">
                <a:solidFill>
                  <a:srgbClr val="0000FF"/>
                </a:solidFill>
              </a:rPr>
              <a:t>the </a:t>
            </a:r>
            <a:r>
              <a:rPr spc="-5" dirty="0">
                <a:solidFill>
                  <a:srgbClr val="0000FF"/>
                </a:solidFill>
              </a:rPr>
              <a:t>number </a:t>
            </a:r>
            <a:r>
              <a:rPr dirty="0">
                <a:solidFill>
                  <a:srgbClr val="0000FF"/>
                </a:solidFill>
              </a:rPr>
              <a:t>of</a:t>
            </a:r>
            <a:r>
              <a:rPr spc="-1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communities?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236" y="1849120"/>
            <a:ext cx="492887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spc="-5" dirty="0">
                <a:latin typeface="Calibri"/>
                <a:cs typeface="Calibri"/>
              </a:rPr>
              <a:t>Use </a:t>
            </a:r>
            <a:r>
              <a:rPr sz="3200" spc="-10" dirty="0">
                <a:latin typeface="Calibri"/>
                <a:cs typeface="Calibri"/>
              </a:rPr>
              <a:t>regularization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tune  </a:t>
            </a:r>
            <a:r>
              <a:rPr sz="3200" spc="-1600" dirty="0">
                <a:latin typeface="Cambria Math"/>
                <a:cs typeface="Cambria Math"/>
              </a:rPr>
              <a:t>𝜆𝜆</a:t>
            </a:r>
            <a:endParaRPr sz="3200">
              <a:latin typeface="Cambria Math"/>
              <a:cs typeface="Cambria Math"/>
            </a:endParaRPr>
          </a:p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spc="-5" dirty="0">
                <a:latin typeface="Calibri"/>
                <a:cs typeface="Calibri"/>
              </a:rPr>
              <a:t>Solve: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208" y="6720840"/>
            <a:ext cx="53086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4759" y="6720840"/>
            <a:ext cx="147256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0740" y="2348885"/>
            <a:ext cx="5897168" cy="85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65114" y="3436594"/>
            <a:ext cx="3228975" cy="215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Search 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for minimum</a:t>
            </a:r>
            <a:r>
              <a:rPr sz="2000" spc="-9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number  of</a:t>
            </a:r>
            <a:r>
              <a:rPr sz="2000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mm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un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es</a:t>
            </a:r>
            <a:r>
              <a:rPr sz="2000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arge</a:t>
            </a:r>
            <a:r>
              <a:rPr sz="2000" spc="5" dirty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spc="-1000" dirty="0">
                <a:solidFill>
                  <a:srgbClr val="008000"/>
                </a:solidFill>
                <a:latin typeface="Cambria Math"/>
                <a:cs typeface="Cambria Math"/>
              </a:rPr>
              <a:t>𝜆</a:t>
            </a:r>
            <a:r>
              <a:rPr sz="2000" spc="-969" dirty="0">
                <a:solidFill>
                  <a:srgbClr val="008000"/>
                </a:solidFill>
                <a:latin typeface="Cambria Math"/>
                <a:cs typeface="Cambria Math"/>
              </a:rPr>
              <a:t>𝜆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)  where the log-likelihood 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is  still</a:t>
            </a:r>
            <a:r>
              <a:rPr sz="2000" spc="-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high:</a:t>
            </a:r>
            <a:endParaRPr sz="2000">
              <a:latin typeface="Arial"/>
              <a:cs typeface="Arial"/>
            </a:endParaRPr>
          </a:p>
          <a:p>
            <a:pPr marL="12700" marR="90170">
              <a:lnSpc>
                <a:spcPct val="95200"/>
              </a:lnSpc>
              <a:spcBef>
                <a:spcPts val="20"/>
              </a:spcBef>
            </a:pPr>
            <a:r>
              <a:rPr sz="2000" i="1" spc="-25" dirty="0">
                <a:solidFill>
                  <a:srgbClr val="008000"/>
                </a:solidFill>
                <a:latin typeface="Arial"/>
                <a:cs typeface="Arial"/>
              </a:rPr>
              <a:t>L’(B(</a:t>
            </a:r>
            <a:r>
              <a:rPr sz="2100" i="1" spc="-25" dirty="0">
                <a:solidFill>
                  <a:srgbClr val="008000"/>
                </a:solidFill>
                <a:latin typeface="Symbol"/>
                <a:cs typeface="Symbol"/>
              </a:rPr>
              <a:t></a:t>
            </a:r>
            <a:r>
              <a:rPr sz="2000" i="1" spc="-25" dirty="0">
                <a:solidFill>
                  <a:srgbClr val="008000"/>
                </a:solidFill>
                <a:latin typeface="Arial"/>
                <a:cs typeface="Arial"/>
              </a:rPr>
              <a:t>)) </a:t>
            </a:r>
            <a:r>
              <a:rPr sz="2000" i="1" dirty="0">
                <a:solidFill>
                  <a:srgbClr val="008000"/>
                </a:solidFill>
                <a:latin typeface="Arial"/>
                <a:cs typeface="Arial"/>
              </a:rPr>
              <a:t>= log </a:t>
            </a:r>
            <a:r>
              <a:rPr sz="2000" i="1" spc="-5" dirty="0">
                <a:solidFill>
                  <a:srgbClr val="008000"/>
                </a:solidFill>
                <a:latin typeface="Arial"/>
                <a:cs typeface="Arial"/>
              </a:rPr>
              <a:t>P(G|B, </a:t>
            </a:r>
            <a:r>
              <a:rPr sz="2000" i="1" dirty="0">
                <a:solidFill>
                  <a:srgbClr val="008000"/>
                </a:solidFill>
                <a:latin typeface="Arial"/>
                <a:cs typeface="Arial"/>
              </a:rPr>
              <a:t>{p</a:t>
            </a:r>
            <a:r>
              <a:rPr sz="1950" i="1" baseline="-21367" dirty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8000"/>
                </a:solidFill>
                <a:latin typeface="Arial"/>
                <a:cs typeface="Arial"/>
              </a:rPr>
              <a:t>})  </a:t>
            </a:r>
            <a:r>
              <a:rPr sz="2000" i="1" spc="-15" dirty="0">
                <a:solidFill>
                  <a:srgbClr val="008000"/>
                </a:solidFill>
                <a:latin typeface="Arial"/>
                <a:cs typeface="Arial"/>
              </a:rPr>
              <a:t>K(</a:t>
            </a:r>
            <a:r>
              <a:rPr sz="2100" i="1" spc="-15" dirty="0">
                <a:solidFill>
                  <a:srgbClr val="008000"/>
                </a:solidFill>
                <a:latin typeface="Symbol"/>
                <a:cs typeface="Symbol"/>
              </a:rPr>
              <a:t></a:t>
            </a:r>
            <a:r>
              <a:rPr sz="2000" i="1" spc="-15" dirty="0">
                <a:solidFill>
                  <a:srgbClr val="008000"/>
                </a:solidFill>
                <a:latin typeface="Arial"/>
                <a:cs typeface="Arial"/>
              </a:rPr>
              <a:t>) </a:t>
            </a:r>
            <a:r>
              <a:rPr sz="2000" i="1" dirty="0">
                <a:solidFill>
                  <a:srgbClr val="008000"/>
                </a:solidFill>
                <a:latin typeface="Arial"/>
                <a:cs typeface="Arial"/>
              </a:rPr>
              <a:t>= </a:t>
            </a:r>
            <a:r>
              <a:rPr sz="2000" i="1" spc="-5" dirty="0">
                <a:solidFill>
                  <a:srgbClr val="008000"/>
                </a:solidFill>
                <a:latin typeface="Arial"/>
                <a:cs typeface="Arial"/>
              </a:rPr>
              <a:t>#communities  </a:t>
            </a:r>
            <a:r>
              <a:rPr sz="2000" i="1" dirty="0">
                <a:solidFill>
                  <a:srgbClr val="008000"/>
                </a:solidFill>
                <a:latin typeface="Arial"/>
                <a:cs typeface="Arial"/>
              </a:rPr>
              <a:t>detected by AGM at value</a:t>
            </a:r>
            <a:r>
              <a:rPr sz="2000" i="1" spc="-2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100" i="1" spc="-55" dirty="0">
                <a:solidFill>
                  <a:srgbClr val="008000"/>
                </a:solidFill>
                <a:latin typeface="Symbol"/>
                <a:cs typeface="Symbol"/>
              </a:rPr>
              <a:t>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8571" y="6441440"/>
            <a:ext cx="60401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Details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168BBA"/>
                </a:solidFill>
                <a:latin typeface="Arial"/>
                <a:cs typeface="Arial"/>
                <a:hlinkClick r:id="rId5"/>
              </a:rPr>
              <a:t>http://cs.stanford.edu/people/jure/pubs/agmfit-icdm12.pdf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1208" y="6720840"/>
            <a:ext cx="530860" cy="137160"/>
          </a:xfrm>
          <a:custGeom>
            <a:avLst/>
            <a:gdLst/>
            <a:ahLst/>
            <a:cxnLst/>
            <a:rect l="l" t="t" r="r" b="b"/>
            <a:pathLst>
              <a:path w="530860" h="137159">
                <a:moveTo>
                  <a:pt x="0" y="137159"/>
                </a:moveTo>
                <a:lnTo>
                  <a:pt x="530352" y="137159"/>
                </a:lnTo>
                <a:lnTo>
                  <a:pt x="53035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4759" y="6720840"/>
            <a:ext cx="1472565" cy="137160"/>
          </a:xfrm>
          <a:custGeom>
            <a:avLst/>
            <a:gdLst/>
            <a:ahLst/>
            <a:cxnLst/>
            <a:rect l="l" t="t" r="r" b="b"/>
            <a:pathLst>
              <a:path w="1472564" h="137159">
                <a:moveTo>
                  <a:pt x="0" y="137159"/>
                </a:moveTo>
                <a:lnTo>
                  <a:pt x="1472184" y="137159"/>
                </a:lnTo>
                <a:lnTo>
                  <a:pt x="1472184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435"/>
                </a:moveTo>
                <a:lnTo>
                  <a:pt x="9144000" y="5135435"/>
                </a:lnTo>
                <a:lnTo>
                  <a:pt x="9144000" y="0"/>
                </a:lnTo>
                <a:lnTo>
                  <a:pt x="0" y="0"/>
                </a:lnTo>
                <a:lnTo>
                  <a:pt x="0" y="5135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106923"/>
            <a:ext cx="914247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859" y="3072383"/>
            <a:ext cx="7400531" cy="1487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734" y="355091"/>
            <a:ext cx="2092452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623443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pc="-10" dirty="0">
                <a:solidFill>
                  <a:srgbClr val="0000FF"/>
                </a:solidFill>
              </a:rPr>
              <a:t>Searching </a:t>
            </a:r>
            <a:r>
              <a:rPr spc="-15" dirty="0">
                <a:solidFill>
                  <a:srgbClr val="0000FF"/>
                </a:solidFill>
              </a:rPr>
              <a:t>for </a:t>
            </a:r>
            <a:r>
              <a:rPr dirty="0">
                <a:solidFill>
                  <a:srgbClr val="0000FF"/>
                </a:solidFill>
              </a:rPr>
              <a:t>small </a:t>
            </a:r>
            <a:r>
              <a:rPr spc="-5" dirty="0">
                <a:solidFill>
                  <a:srgbClr val="0000FF"/>
                </a:solidFill>
              </a:rPr>
              <a:t>communities </a:t>
            </a:r>
            <a:r>
              <a:rPr dirty="0">
                <a:solidFill>
                  <a:srgbClr val="0000FF"/>
                </a:solidFill>
              </a:rPr>
              <a:t>in  the </a:t>
            </a:r>
            <a:r>
              <a:rPr spc="-40" dirty="0">
                <a:solidFill>
                  <a:srgbClr val="0000FF"/>
                </a:solidFill>
              </a:rPr>
              <a:t>Web</a:t>
            </a:r>
            <a:r>
              <a:rPr spc="-95" dirty="0">
                <a:solidFill>
                  <a:srgbClr val="0000FF"/>
                </a:solidFill>
              </a:rPr>
              <a:t> </a:t>
            </a:r>
            <a:r>
              <a:rPr spc="-15" dirty="0">
                <a:solidFill>
                  <a:srgbClr val="0000FF"/>
                </a:solidFill>
              </a:rPr>
              <a:t>graph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236" y="2336800"/>
            <a:ext cx="694817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spc="-10" dirty="0">
                <a:solidFill>
                  <a:srgbClr val="D60093"/>
                </a:solidFill>
                <a:latin typeface="Calibri"/>
                <a:cs typeface="Calibri"/>
              </a:rPr>
              <a:t>What 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is the </a:t>
            </a:r>
            <a:r>
              <a:rPr sz="3200" b="1" spc="-10" dirty="0">
                <a:solidFill>
                  <a:srgbClr val="D60093"/>
                </a:solidFill>
                <a:latin typeface="Calibri"/>
                <a:cs typeface="Calibri"/>
              </a:rPr>
              <a:t>signature 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of a community</a:t>
            </a:r>
            <a:r>
              <a:rPr sz="3200" b="1" spc="-13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/  discussion in a </a:t>
            </a:r>
            <a:r>
              <a:rPr sz="3200" b="1" spc="-40" dirty="0">
                <a:solidFill>
                  <a:srgbClr val="D60093"/>
                </a:solidFill>
                <a:latin typeface="Calibri"/>
                <a:cs typeface="Calibri"/>
              </a:rPr>
              <a:t>Web</a:t>
            </a:r>
            <a:r>
              <a:rPr sz="3200" b="1" spc="-12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D60093"/>
                </a:solidFill>
                <a:latin typeface="Calibri"/>
                <a:cs typeface="Calibri"/>
              </a:rPr>
              <a:t>graph?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0048" y="40640"/>
            <a:ext cx="15640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[Kumar et al.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‘99]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1597" y="5767194"/>
            <a:ext cx="2562860" cy="417830"/>
          </a:xfrm>
          <a:custGeom>
            <a:avLst/>
            <a:gdLst/>
            <a:ahLst/>
            <a:cxnLst/>
            <a:rect l="l" t="t" r="r" b="b"/>
            <a:pathLst>
              <a:path w="2562860" h="417829">
                <a:moveTo>
                  <a:pt x="24002" y="0"/>
                </a:moveTo>
                <a:lnTo>
                  <a:pt x="17640" y="0"/>
                </a:lnTo>
                <a:lnTo>
                  <a:pt x="11531" y="2539"/>
                </a:lnTo>
                <a:lnTo>
                  <a:pt x="2539" y="11531"/>
                </a:lnTo>
                <a:lnTo>
                  <a:pt x="0" y="17640"/>
                </a:lnTo>
                <a:lnTo>
                  <a:pt x="0" y="399707"/>
                </a:lnTo>
                <a:lnTo>
                  <a:pt x="2539" y="405803"/>
                </a:lnTo>
                <a:lnTo>
                  <a:pt x="11531" y="414807"/>
                </a:lnTo>
                <a:lnTo>
                  <a:pt x="17640" y="417334"/>
                </a:lnTo>
                <a:lnTo>
                  <a:pt x="2544965" y="417334"/>
                </a:lnTo>
                <a:lnTo>
                  <a:pt x="2551074" y="414807"/>
                </a:lnTo>
                <a:lnTo>
                  <a:pt x="2560078" y="405803"/>
                </a:lnTo>
                <a:lnTo>
                  <a:pt x="2562605" y="399707"/>
                </a:lnTo>
                <a:lnTo>
                  <a:pt x="2562605" y="393344"/>
                </a:lnTo>
                <a:lnTo>
                  <a:pt x="24002" y="393344"/>
                </a:lnTo>
                <a:lnTo>
                  <a:pt x="24002" y="388531"/>
                </a:lnTo>
                <a:lnTo>
                  <a:pt x="28803" y="388531"/>
                </a:lnTo>
                <a:lnTo>
                  <a:pt x="28803" y="28803"/>
                </a:lnTo>
                <a:lnTo>
                  <a:pt x="24002" y="28803"/>
                </a:lnTo>
                <a:lnTo>
                  <a:pt x="24002" y="0"/>
                </a:lnTo>
                <a:close/>
              </a:path>
              <a:path w="2562860" h="417829">
                <a:moveTo>
                  <a:pt x="27393" y="389940"/>
                </a:moveTo>
                <a:lnTo>
                  <a:pt x="24002" y="393331"/>
                </a:lnTo>
                <a:lnTo>
                  <a:pt x="27393" y="389940"/>
                </a:lnTo>
                <a:close/>
              </a:path>
              <a:path w="2562860" h="417829">
                <a:moveTo>
                  <a:pt x="27393" y="389940"/>
                </a:moveTo>
                <a:lnTo>
                  <a:pt x="24002" y="393344"/>
                </a:lnTo>
                <a:lnTo>
                  <a:pt x="2538603" y="393344"/>
                </a:lnTo>
                <a:lnTo>
                  <a:pt x="28803" y="393331"/>
                </a:lnTo>
                <a:lnTo>
                  <a:pt x="28803" y="392061"/>
                </a:lnTo>
                <a:lnTo>
                  <a:pt x="28295" y="390842"/>
                </a:lnTo>
                <a:lnTo>
                  <a:pt x="27393" y="389940"/>
                </a:lnTo>
                <a:close/>
              </a:path>
              <a:path w="2562860" h="417829">
                <a:moveTo>
                  <a:pt x="2562605" y="388531"/>
                </a:moveTo>
                <a:lnTo>
                  <a:pt x="2538603" y="388531"/>
                </a:lnTo>
                <a:lnTo>
                  <a:pt x="2538603" y="393344"/>
                </a:lnTo>
                <a:lnTo>
                  <a:pt x="2562605" y="393344"/>
                </a:lnTo>
                <a:lnTo>
                  <a:pt x="2562605" y="388531"/>
                </a:lnTo>
                <a:close/>
              </a:path>
              <a:path w="2562860" h="417829">
                <a:moveTo>
                  <a:pt x="24002" y="388531"/>
                </a:moveTo>
                <a:lnTo>
                  <a:pt x="24002" y="393331"/>
                </a:lnTo>
                <a:lnTo>
                  <a:pt x="27393" y="389940"/>
                </a:lnTo>
                <a:lnTo>
                  <a:pt x="26504" y="389039"/>
                </a:lnTo>
                <a:lnTo>
                  <a:pt x="25272" y="388543"/>
                </a:lnTo>
                <a:lnTo>
                  <a:pt x="24002" y="388531"/>
                </a:lnTo>
                <a:close/>
              </a:path>
              <a:path w="2562860" h="417829">
                <a:moveTo>
                  <a:pt x="2533802" y="388531"/>
                </a:moveTo>
                <a:lnTo>
                  <a:pt x="28803" y="388531"/>
                </a:lnTo>
                <a:lnTo>
                  <a:pt x="28803" y="393331"/>
                </a:lnTo>
                <a:lnTo>
                  <a:pt x="2533802" y="393331"/>
                </a:lnTo>
                <a:lnTo>
                  <a:pt x="2533802" y="388531"/>
                </a:lnTo>
                <a:close/>
              </a:path>
              <a:path w="2562860" h="417829">
                <a:moveTo>
                  <a:pt x="2535212" y="389940"/>
                </a:moveTo>
                <a:lnTo>
                  <a:pt x="2534310" y="390842"/>
                </a:lnTo>
                <a:lnTo>
                  <a:pt x="2533802" y="392061"/>
                </a:lnTo>
                <a:lnTo>
                  <a:pt x="2533802" y="393331"/>
                </a:lnTo>
                <a:lnTo>
                  <a:pt x="2538590" y="393331"/>
                </a:lnTo>
                <a:lnTo>
                  <a:pt x="2535212" y="389940"/>
                </a:lnTo>
                <a:close/>
              </a:path>
              <a:path w="2562860" h="417829">
                <a:moveTo>
                  <a:pt x="2538603" y="388531"/>
                </a:moveTo>
                <a:lnTo>
                  <a:pt x="2537332" y="388543"/>
                </a:lnTo>
                <a:lnTo>
                  <a:pt x="2536113" y="389039"/>
                </a:lnTo>
                <a:lnTo>
                  <a:pt x="2535212" y="389940"/>
                </a:lnTo>
                <a:lnTo>
                  <a:pt x="2538603" y="393331"/>
                </a:lnTo>
                <a:lnTo>
                  <a:pt x="2538603" y="388531"/>
                </a:lnTo>
                <a:close/>
              </a:path>
              <a:path w="2562860" h="417829">
                <a:moveTo>
                  <a:pt x="28803" y="388531"/>
                </a:moveTo>
                <a:lnTo>
                  <a:pt x="24002" y="388531"/>
                </a:lnTo>
                <a:lnTo>
                  <a:pt x="25272" y="388543"/>
                </a:lnTo>
                <a:lnTo>
                  <a:pt x="26504" y="389039"/>
                </a:lnTo>
                <a:lnTo>
                  <a:pt x="28295" y="390842"/>
                </a:lnTo>
                <a:lnTo>
                  <a:pt x="28803" y="392061"/>
                </a:lnTo>
                <a:lnTo>
                  <a:pt x="28803" y="388531"/>
                </a:lnTo>
                <a:close/>
              </a:path>
              <a:path w="2562860" h="417829">
                <a:moveTo>
                  <a:pt x="2533802" y="25272"/>
                </a:moveTo>
                <a:lnTo>
                  <a:pt x="2533802" y="392061"/>
                </a:lnTo>
                <a:lnTo>
                  <a:pt x="2534310" y="390842"/>
                </a:lnTo>
                <a:lnTo>
                  <a:pt x="2536113" y="389039"/>
                </a:lnTo>
                <a:lnTo>
                  <a:pt x="2537332" y="388543"/>
                </a:lnTo>
                <a:lnTo>
                  <a:pt x="2562605" y="388531"/>
                </a:lnTo>
                <a:lnTo>
                  <a:pt x="2562605" y="28803"/>
                </a:lnTo>
                <a:lnTo>
                  <a:pt x="2537332" y="28803"/>
                </a:lnTo>
                <a:lnTo>
                  <a:pt x="2536113" y="28295"/>
                </a:lnTo>
                <a:lnTo>
                  <a:pt x="2534310" y="26504"/>
                </a:lnTo>
                <a:lnTo>
                  <a:pt x="2533802" y="25272"/>
                </a:lnTo>
                <a:close/>
              </a:path>
              <a:path w="2562860" h="417829">
                <a:moveTo>
                  <a:pt x="2520670" y="38404"/>
                </a:moveTo>
                <a:lnTo>
                  <a:pt x="41935" y="38404"/>
                </a:lnTo>
                <a:lnTo>
                  <a:pt x="40703" y="38912"/>
                </a:lnTo>
                <a:lnTo>
                  <a:pt x="38912" y="40703"/>
                </a:lnTo>
                <a:lnTo>
                  <a:pt x="38404" y="41935"/>
                </a:lnTo>
                <a:lnTo>
                  <a:pt x="38404" y="375399"/>
                </a:lnTo>
                <a:lnTo>
                  <a:pt x="38912" y="376643"/>
                </a:lnTo>
                <a:lnTo>
                  <a:pt x="40703" y="378421"/>
                </a:lnTo>
                <a:lnTo>
                  <a:pt x="41935" y="378942"/>
                </a:lnTo>
                <a:lnTo>
                  <a:pt x="2520670" y="378942"/>
                </a:lnTo>
                <a:lnTo>
                  <a:pt x="2521902" y="378421"/>
                </a:lnTo>
                <a:lnTo>
                  <a:pt x="2523693" y="376643"/>
                </a:lnTo>
                <a:lnTo>
                  <a:pt x="2524201" y="375399"/>
                </a:lnTo>
                <a:lnTo>
                  <a:pt x="2524201" y="374141"/>
                </a:lnTo>
                <a:lnTo>
                  <a:pt x="43205" y="374141"/>
                </a:lnTo>
                <a:lnTo>
                  <a:pt x="43205" y="369341"/>
                </a:lnTo>
                <a:lnTo>
                  <a:pt x="48005" y="369341"/>
                </a:lnTo>
                <a:lnTo>
                  <a:pt x="48005" y="48005"/>
                </a:lnTo>
                <a:lnTo>
                  <a:pt x="43205" y="48005"/>
                </a:lnTo>
                <a:lnTo>
                  <a:pt x="43205" y="43205"/>
                </a:lnTo>
                <a:lnTo>
                  <a:pt x="2524201" y="43205"/>
                </a:lnTo>
                <a:lnTo>
                  <a:pt x="2524201" y="41935"/>
                </a:lnTo>
                <a:lnTo>
                  <a:pt x="2523693" y="40703"/>
                </a:lnTo>
                <a:lnTo>
                  <a:pt x="2521902" y="38912"/>
                </a:lnTo>
                <a:lnTo>
                  <a:pt x="2520670" y="38404"/>
                </a:lnTo>
                <a:close/>
              </a:path>
              <a:path w="2562860" h="417829">
                <a:moveTo>
                  <a:pt x="48005" y="369341"/>
                </a:moveTo>
                <a:lnTo>
                  <a:pt x="43205" y="369341"/>
                </a:lnTo>
                <a:lnTo>
                  <a:pt x="43205" y="374141"/>
                </a:lnTo>
                <a:lnTo>
                  <a:pt x="48005" y="374141"/>
                </a:lnTo>
                <a:lnTo>
                  <a:pt x="48005" y="369341"/>
                </a:lnTo>
                <a:close/>
              </a:path>
              <a:path w="2562860" h="417829">
                <a:moveTo>
                  <a:pt x="2514600" y="369341"/>
                </a:moveTo>
                <a:lnTo>
                  <a:pt x="48005" y="369341"/>
                </a:lnTo>
                <a:lnTo>
                  <a:pt x="48005" y="374141"/>
                </a:lnTo>
                <a:lnTo>
                  <a:pt x="2514600" y="374141"/>
                </a:lnTo>
                <a:lnTo>
                  <a:pt x="2514600" y="369341"/>
                </a:lnTo>
                <a:close/>
              </a:path>
              <a:path w="2562860" h="417829">
                <a:moveTo>
                  <a:pt x="2519400" y="43205"/>
                </a:moveTo>
                <a:lnTo>
                  <a:pt x="2514600" y="43205"/>
                </a:lnTo>
                <a:lnTo>
                  <a:pt x="2514600" y="374141"/>
                </a:lnTo>
                <a:lnTo>
                  <a:pt x="2519400" y="374141"/>
                </a:lnTo>
                <a:lnTo>
                  <a:pt x="2519400" y="369341"/>
                </a:lnTo>
                <a:lnTo>
                  <a:pt x="2524201" y="369341"/>
                </a:lnTo>
                <a:lnTo>
                  <a:pt x="2524201" y="48005"/>
                </a:lnTo>
                <a:lnTo>
                  <a:pt x="2519400" y="48005"/>
                </a:lnTo>
                <a:lnTo>
                  <a:pt x="2519400" y="43205"/>
                </a:lnTo>
                <a:close/>
              </a:path>
              <a:path w="2562860" h="417829">
                <a:moveTo>
                  <a:pt x="2524201" y="369341"/>
                </a:moveTo>
                <a:lnTo>
                  <a:pt x="2519400" y="369341"/>
                </a:lnTo>
                <a:lnTo>
                  <a:pt x="2519400" y="374141"/>
                </a:lnTo>
                <a:lnTo>
                  <a:pt x="2524201" y="374141"/>
                </a:lnTo>
                <a:lnTo>
                  <a:pt x="2524201" y="369341"/>
                </a:lnTo>
                <a:close/>
              </a:path>
              <a:path w="2562860" h="417829">
                <a:moveTo>
                  <a:pt x="48005" y="43205"/>
                </a:moveTo>
                <a:lnTo>
                  <a:pt x="43205" y="43205"/>
                </a:lnTo>
                <a:lnTo>
                  <a:pt x="43205" y="48005"/>
                </a:lnTo>
                <a:lnTo>
                  <a:pt x="48005" y="48005"/>
                </a:lnTo>
                <a:lnTo>
                  <a:pt x="48005" y="43205"/>
                </a:lnTo>
                <a:close/>
              </a:path>
              <a:path w="2562860" h="417829">
                <a:moveTo>
                  <a:pt x="2514600" y="43205"/>
                </a:moveTo>
                <a:lnTo>
                  <a:pt x="48005" y="43205"/>
                </a:lnTo>
                <a:lnTo>
                  <a:pt x="48005" y="48005"/>
                </a:lnTo>
                <a:lnTo>
                  <a:pt x="2514600" y="48005"/>
                </a:lnTo>
                <a:lnTo>
                  <a:pt x="2514600" y="43205"/>
                </a:lnTo>
                <a:close/>
              </a:path>
              <a:path w="2562860" h="417829">
                <a:moveTo>
                  <a:pt x="2524201" y="43205"/>
                </a:moveTo>
                <a:lnTo>
                  <a:pt x="2519400" y="43205"/>
                </a:lnTo>
                <a:lnTo>
                  <a:pt x="2519400" y="48005"/>
                </a:lnTo>
                <a:lnTo>
                  <a:pt x="2524201" y="48005"/>
                </a:lnTo>
                <a:lnTo>
                  <a:pt x="2524201" y="43205"/>
                </a:lnTo>
                <a:close/>
              </a:path>
              <a:path w="2562860" h="417829">
                <a:moveTo>
                  <a:pt x="24002" y="24002"/>
                </a:moveTo>
                <a:lnTo>
                  <a:pt x="24002" y="28803"/>
                </a:lnTo>
                <a:lnTo>
                  <a:pt x="25272" y="28803"/>
                </a:lnTo>
                <a:lnTo>
                  <a:pt x="26504" y="28295"/>
                </a:lnTo>
                <a:lnTo>
                  <a:pt x="27381" y="27393"/>
                </a:lnTo>
                <a:lnTo>
                  <a:pt x="24002" y="24002"/>
                </a:lnTo>
                <a:close/>
              </a:path>
              <a:path w="2562860" h="417829">
                <a:moveTo>
                  <a:pt x="28803" y="25272"/>
                </a:moveTo>
                <a:lnTo>
                  <a:pt x="28295" y="26504"/>
                </a:lnTo>
                <a:lnTo>
                  <a:pt x="26504" y="28295"/>
                </a:lnTo>
                <a:lnTo>
                  <a:pt x="25272" y="28803"/>
                </a:lnTo>
                <a:lnTo>
                  <a:pt x="28803" y="28803"/>
                </a:lnTo>
                <a:lnTo>
                  <a:pt x="28803" y="25272"/>
                </a:lnTo>
                <a:close/>
              </a:path>
              <a:path w="2562860" h="417829">
                <a:moveTo>
                  <a:pt x="2533802" y="24002"/>
                </a:moveTo>
                <a:lnTo>
                  <a:pt x="28803" y="24002"/>
                </a:lnTo>
                <a:lnTo>
                  <a:pt x="28803" y="28803"/>
                </a:lnTo>
                <a:lnTo>
                  <a:pt x="2533802" y="28803"/>
                </a:lnTo>
                <a:lnTo>
                  <a:pt x="2533802" y="24002"/>
                </a:lnTo>
                <a:close/>
              </a:path>
              <a:path w="2562860" h="417829">
                <a:moveTo>
                  <a:pt x="2538603" y="24002"/>
                </a:moveTo>
                <a:lnTo>
                  <a:pt x="2535224" y="27406"/>
                </a:lnTo>
                <a:lnTo>
                  <a:pt x="2536113" y="28295"/>
                </a:lnTo>
                <a:lnTo>
                  <a:pt x="2537332" y="28803"/>
                </a:lnTo>
                <a:lnTo>
                  <a:pt x="2538603" y="28803"/>
                </a:lnTo>
                <a:lnTo>
                  <a:pt x="2538603" y="24002"/>
                </a:lnTo>
                <a:close/>
              </a:path>
              <a:path w="2562860" h="417829">
                <a:moveTo>
                  <a:pt x="2562605" y="24002"/>
                </a:moveTo>
                <a:lnTo>
                  <a:pt x="2538603" y="24002"/>
                </a:lnTo>
                <a:lnTo>
                  <a:pt x="2538603" y="28803"/>
                </a:lnTo>
                <a:lnTo>
                  <a:pt x="2562605" y="28803"/>
                </a:lnTo>
                <a:lnTo>
                  <a:pt x="2562605" y="24002"/>
                </a:lnTo>
                <a:close/>
              </a:path>
              <a:path w="2562860" h="417829">
                <a:moveTo>
                  <a:pt x="2544965" y="0"/>
                </a:moveTo>
                <a:lnTo>
                  <a:pt x="24002" y="0"/>
                </a:lnTo>
                <a:lnTo>
                  <a:pt x="24002" y="24002"/>
                </a:lnTo>
                <a:lnTo>
                  <a:pt x="27393" y="27393"/>
                </a:lnTo>
                <a:lnTo>
                  <a:pt x="28295" y="26504"/>
                </a:lnTo>
                <a:lnTo>
                  <a:pt x="28803" y="25272"/>
                </a:lnTo>
                <a:lnTo>
                  <a:pt x="28803" y="24002"/>
                </a:lnTo>
                <a:lnTo>
                  <a:pt x="2562605" y="24002"/>
                </a:lnTo>
                <a:lnTo>
                  <a:pt x="2562605" y="17640"/>
                </a:lnTo>
                <a:lnTo>
                  <a:pt x="2560078" y="11531"/>
                </a:lnTo>
                <a:lnTo>
                  <a:pt x="2551074" y="2539"/>
                </a:lnTo>
                <a:lnTo>
                  <a:pt x="2544965" y="0"/>
                </a:lnTo>
                <a:close/>
              </a:path>
              <a:path w="2562860" h="417829">
                <a:moveTo>
                  <a:pt x="2538603" y="24002"/>
                </a:moveTo>
                <a:lnTo>
                  <a:pt x="2533802" y="24002"/>
                </a:lnTo>
                <a:lnTo>
                  <a:pt x="2533802" y="25272"/>
                </a:lnTo>
                <a:lnTo>
                  <a:pt x="2534310" y="26504"/>
                </a:lnTo>
                <a:lnTo>
                  <a:pt x="2535212" y="27406"/>
                </a:lnTo>
                <a:lnTo>
                  <a:pt x="2538603" y="24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95600" y="5791200"/>
            <a:ext cx="2514600" cy="3695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Dense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2-layer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graph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2122" y="6299682"/>
            <a:ext cx="569976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Intuition: </a:t>
            </a:r>
            <a:r>
              <a:rPr sz="1800" spc="-5" dirty="0">
                <a:latin typeface="Arial"/>
                <a:cs typeface="Arial"/>
              </a:rPr>
              <a:t>Many </a:t>
            </a:r>
            <a:r>
              <a:rPr sz="1800" spc="-10" dirty="0">
                <a:latin typeface="Arial"/>
                <a:cs typeface="Arial"/>
              </a:rPr>
              <a:t>people </a:t>
            </a:r>
            <a:r>
              <a:rPr sz="1800" spc="-5" dirty="0">
                <a:latin typeface="Arial"/>
                <a:cs typeface="Arial"/>
              </a:rPr>
              <a:t>all talking </a:t>
            </a:r>
            <a:r>
              <a:rPr sz="1800" spc="-10" dirty="0">
                <a:latin typeface="Arial"/>
                <a:cs typeface="Arial"/>
              </a:rPr>
              <a:t>about </a:t>
            </a:r>
            <a:r>
              <a:rPr sz="1800" spc="-5" dirty="0">
                <a:latin typeface="Arial"/>
                <a:cs typeface="Arial"/>
              </a:rPr>
              <a:t>the same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things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55428" y="3548951"/>
            <a:ext cx="1189355" cy="223520"/>
          </a:xfrm>
          <a:custGeom>
            <a:avLst/>
            <a:gdLst/>
            <a:ahLst/>
            <a:cxnLst/>
            <a:rect l="l" t="t" r="r" b="b"/>
            <a:pathLst>
              <a:path w="1189354" h="223520">
                <a:moveTo>
                  <a:pt x="0" y="222948"/>
                </a:moveTo>
                <a:lnTo>
                  <a:pt x="118905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3956" y="3526332"/>
            <a:ext cx="120650" cy="87630"/>
          </a:xfrm>
          <a:custGeom>
            <a:avLst/>
            <a:gdLst/>
            <a:ahLst/>
            <a:cxnLst/>
            <a:rect l="l" t="t" r="r" b="b"/>
            <a:pathLst>
              <a:path w="120650" h="87629">
                <a:moveTo>
                  <a:pt x="16383" y="87376"/>
                </a:moveTo>
                <a:lnTo>
                  <a:pt x="120535" y="22618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5428" y="3771900"/>
            <a:ext cx="1189355" cy="148590"/>
          </a:xfrm>
          <a:custGeom>
            <a:avLst/>
            <a:gdLst/>
            <a:ahLst/>
            <a:cxnLst/>
            <a:rect l="l" t="t" r="r" b="b"/>
            <a:pathLst>
              <a:path w="1189354" h="148589">
                <a:moveTo>
                  <a:pt x="0" y="0"/>
                </a:moveTo>
                <a:lnTo>
                  <a:pt x="1188770" y="14859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5264" y="3862209"/>
            <a:ext cx="119380" cy="88265"/>
          </a:xfrm>
          <a:custGeom>
            <a:avLst/>
            <a:gdLst/>
            <a:ahLst/>
            <a:cxnLst/>
            <a:rect l="l" t="t" r="r" b="b"/>
            <a:pathLst>
              <a:path w="119379" h="88264">
                <a:moveTo>
                  <a:pt x="11036" y="0"/>
                </a:moveTo>
                <a:lnTo>
                  <a:pt x="118935" y="58293"/>
                </a:lnTo>
                <a:lnTo>
                  <a:pt x="0" y="88214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55428" y="3771900"/>
            <a:ext cx="1191260" cy="521334"/>
          </a:xfrm>
          <a:custGeom>
            <a:avLst/>
            <a:gdLst/>
            <a:ahLst/>
            <a:cxnLst/>
            <a:rect l="l" t="t" r="r" b="b"/>
            <a:pathLst>
              <a:path w="1191260" h="521335">
                <a:moveTo>
                  <a:pt x="0" y="0"/>
                </a:moveTo>
                <a:lnTo>
                  <a:pt x="1191094" y="521106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3994" y="4206468"/>
            <a:ext cx="122555" cy="86995"/>
          </a:xfrm>
          <a:custGeom>
            <a:avLst/>
            <a:gdLst/>
            <a:ahLst/>
            <a:cxnLst/>
            <a:rect l="l" t="t" r="r" b="b"/>
            <a:pathLst>
              <a:path w="122554" h="86995">
                <a:moveTo>
                  <a:pt x="35636" y="0"/>
                </a:moveTo>
                <a:lnTo>
                  <a:pt x="122529" y="86537"/>
                </a:lnTo>
                <a:lnTo>
                  <a:pt x="0" y="81445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5428" y="3771900"/>
            <a:ext cx="1195070" cy="895985"/>
          </a:xfrm>
          <a:custGeom>
            <a:avLst/>
            <a:gdLst/>
            <a:ahLst/>
            <a:cxnLst/>
            <a:rect l="l" t="t" r="r" b="b"/>
            <a:pathLst>
              <a:path w="1195070" h="895985">
                <a:moveTo>
                  <a:pt x="0" y="0"/>
                </a:moveTo>
                <a:lnTo>
                  <a:pt x="1194663" y="895997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1995" y="4563757"/>
            <a:ext cx="118110" cy="104139"/>
          </a:xfrm>
          <a:custGeom>
            <a:avLst/>
            <a:gdLst/>
            <a:ahLst/>
            <a:cxnLst/>
            <a:rect l="l" t="t" r="r" b="b"/>
            <a:pathLst>
              <a:path w="118110" h="104139">
                <a:moveTo>
                  <a:pt x="53339" y="0"/>
                </a:moveTo>
                <a:lnTo>
                  <a:pt x="118109" y="104139"/>
                </a:lnTo>
                <a:lnTo>
                  <a:pt x="0" y="7112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5428" y="3771900"/>
            <a:ext cx="1234440" cy="1647825"/>
          </a:xfrm>
          <a:custGeom>
            <a:avLst/>
            <a:gdLst/>
            <a:ahLst/>
            <a:cxnLst/>
            <a:rect l="l" t="t" r="r" b="b"/>
            <a:pathLst>
              <a:path w="1234439" h="1647825">
                <a:moveTo>
                  <a:pt x="0" y="0"/>
                </a:moveTo>
                <a:lnTo>
                  <a:pt x="1234287" y="1647228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5614" y="5301005"/>
            <a:ext cx="104139" cy="118745"/>
          </a:xfrm>
          <a:custGeom>
            <a:avLst/>
            <a:gdLst/>
            <a:ahLst/>
            <a:cxnLst/>
            <a:rect l="l" t="t" r="r" b="b"/>
            <a:pathLst>
              <a:path w="104139" h="118745">
                <a:moveTo>
                  <a:pt x="71145" y="0"/>
                </a:moveTo>
                <a:lnTo>
                  <a:pt x="104101" y="118122"/>
                </a:lnTo>
                <a:lnTo>
                  <a:pt x="0" y="53301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55428" y="3557015"/>
            <a:ext cx="1191895" cy="596265"/>
          </a:xfrm>
          <a:custGeom>
            <a:avLst/>
            <a:gdLst/>
            <a:ahLst/>
            <a:cxnLst/>
            <a:rect l="l" t="t" r="r" b="b"/>
            <a:pathLst>
              <a:path w="1191895" h="596264">
                <a:moveTo>
                  <a:pt x="0" y="595884"/>
                </a:moveTo>
                <a:lnTo>
                  <a:pt x="1191768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25086" y="3557015"/>
            <a:ext cx="122555" cy="91440"/>
          </a:xfrm>
          <a:custGeom>
            <a:avLst/>
            <a:gdLst/>
            <a:ahLst/>
            <a:cxnLst/>
            <a:rect l="l" t="t" r="r" b="b"/>
            <a:pathLst>
              <a:path w="122554" h="91439">
                <a:moveTo>
                  <a:pt x="39763" y="90881"/>
                </a:moveTo>
                <a:lnTo>
                  <a:pt x="122110" y="0"/>
                </a:lnTo>
                <a:lnTo>
                  <a:pt x="0" y="11366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55428" y="3929951"/>
            <a:ext cx="1189355" cy="223520"/>
          </a:xfrm>
          <a:custGeom>
            <a:avLst/>
            <a:gdLst/>
            <a:ahLst/>
            <a:cxnLst/>
            <a:rect l="l" t="t" r="r" b="b"/>
            <a:pathLst>
              <a:path w="1189354" h="223520">
                <a:moveTo>
                  <a:pt x="0" y="222948"/>
                </a:moveTo>
                <a:lnTo>
                  <a:pt x="118905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3956" y="3907332"/>
            <a:ext cx="120650" cy="87630"/>
          </a:xfrm>
          <a:custGeom>
            <a:avLst/>
            <a:gdLst/>
            <a:ahLst/>
            <a:cxnLst/>
            <a:rect l="l" t="t" r="r" b="b"/>
            <a:pathLst>
              <a:path w="120650" h="87629">
                <a:moveTo>
                  <a:pt x="16383" y="87376"/>
                </a:moveTo>
                <a:lnTo>
                  <a:pt x="120535" y="22618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5428" y="4152900"/>
            <a:ext cx="1191260" cy="521334"/>
          </a:xfrm>
          <a:custGeom>
            <a:avLst/>
            <a:gdLst/>
            <a:ahLst/>
            <a:cxnLst/>
            <a:rect l="l" t="t" r="r" b="b"/>
            <a:pathLst>
              <a:path w="1191260" h="521335">
                <a:moveTo>
                  <a:pt x="0" y="0"/>
                </a:moveTo>
                <a:lnTo>
                  <a:pt x="1191094" y="521106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3994" y="4587468"/>
            <a:ext cx="122555" cy="86995"/>
          </a:xfrm>
          <a:custGeom>
            <a:avLst/>
            <a:gdLst/>
            <a:ahLst/>
            <a:cxnLst/>
            <a:rect l="l" t="t" r="r" b="b"/>
            <a:pathLst>
              <a:path w="122554" h="86995">
                <a:moveTo>
                  <a:pt x="35636" y="0"/>
                </a:moveTo>
                <a:lnTo>
                  <a:pt x="122529" y="86537"/>
                </a:lnTo>
                <a:lnTo>
                  <a:pt x="0" y="81445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5428" y="4152900"/>
            <a:ext cx="1231900" cy="1269365"/>
          </a:xfrm>
          <a:custGeom>
            <a:avLst/>
            <a:gdLst/>
            <a:ahLst/>
            <a:cxnLst/>
            <a:rect l="l" t="t" r="r" b="b"/>
            <a:pathLst>
              <a:path w="1231900" h="1269364">
                <a:moveTo>
                  <a:pt x="0" y="0"/>
                </a:moveTo>
                <a:lnTo>
                  <a:pt x="1231315" y="1268768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5251" y="5308688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63804" y="0"/>
                </a:moveTo>
                <a:lnTo>
                  <a:pt x="111506" y="112979"/>
                </a:lnTo>
                <a:lnTo>
                  <a:pt x="0" y="61912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6828" y="3657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26828" y="4038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6828" y="4419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6828" y="5257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62480" y="4882710"/>
            <a:ext cx="254000" cy="207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800" dirty="0">
                <a:latin typeface="Corbel"/>
                <a:cs typeface="Corbel"/>
              </a:rPr>
              <a:t>…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74628" y="3810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74628" y="4191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74628" y="4572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74628" y="5410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10280" y="4958910"/>
            <a:ext cx="254000" cy="207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800" dirty="0">
                <a:latin typeface="Corbel"/>
                <a:cs typeface="Corbel"/>
              </a:rPr>
              <a:t>…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74628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95776" y="4668939"/>
            <a:ext cx="114935" cy="117475"/>
          </a:xfrm>
          <a:custGeom>
            <a:avLst/>
            <a:gdLst/>
            <a:ahLst/>
            <a:cxnLst/>
            <a:rect l="l" t="t" r="r" b="b"/>
            <a:pathLst>
              <a:path w="114935" h="117475">
                <a:moveTo>
                  <a:pt x="99656" y="86740"/>
                </a:moveTo>
                <a:lnTo>
                  <a:pt x="84023" y="101892"/>
                </a:lnTo>
                <a:lnTo>
                  <a:pt x="98856" y="117195"/>
                </a:lnTo>
                <a:lnTo>
                  <a:pt x="114490" y="102057"/>
                </a:lnTo>
                <a:lnTo>
                  <a:pt x="99656" y="86740"/>
                </a:lnTo>
                <a:close/>
              </a:path>
              <a:path w="114935" h="117475">
                <a:moveTo>
                  <a:pt x="57645" y="43370"/>
                </a:moveTo>
                <a:lnTo>
                  <a:pt x="42011" y="58508"/>
                </a:lnTo>
                <a:lnTo>
                  <a:pt x="56845" y="73825"/>
                </a:lnTo>
                <a:lnTo>
                  <a:pt x="72478" y="58686"/>
                </a:lnTo>
                <a:lnTo>
                  <a:pt x="57645" y="43370"/>
                </a:lnTo>
                <a:close/>
              </a:path>
              <a:path w="114935" h="117475">
                <a:moveTo>
                  <a:pt x="15633" y="0"/>
                </a:moveTo>
                <a:lnTo>
                  <a:pt x="0" y="15138"/>
                </a:lnTo>
                <a:lnTo>
                  <a:pt x="14820" y="30454"/>
                </a:lnTo>
                <a:lnTo>
                  <a:pt x="30467" y="15303"/>
                </a:lnTo>
                <a:lnTo>
                  <a:pt x="156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986703" y="4423765"/>
            <a:ext cx="2972435" cy="111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Use </a:t>
            </a:r>
            <a:r>
              <a:rPr sz="1800" b="1" dirty="0">
                <a:latin typeface="Arial"/>
                <a:cs typeface="Arial"/>
              </a:rPr>
              <a:t>this to </a:t>
            </a:r>
            <a:r>
              <a:rPr sz="1800" b="1" spc="-5" dirty="0">
                <a:latin typeface="Arial"/>
                <a:cs typeface="Arial"/>
              </a:rPr>
              <a:t>define “topics”:  </a:t>
            </a:r>
            <a:r>
              <a:rPr sz="1800" spc="-5" dirty="0">
                <a:latin typeface="Arial"/>
                <a:cs typeface="Arial"/>
              </a:rPr>
              <a:t>What the same </a:t>
            </a:r>
            <a:r>
              <a:rPr sz="1800" spc="-10" dirty="0">
                <a:latin typeface="Arial"/>
                <a:cs typeface="Arial"/>
              </a:rPr>
              <a:t>people </a:t>
            </a:r>
            <a:r>
              <a:rPr sz="1800" spc="-5" dirty="0">
                <a:latin typeface="Arial"/>
                <a:cs typeface="Arial"/>
              </a:rPr>
              <a:t>on  the left talk </a:t>
            </a:r>
            <a:r>
              <a:rPr sz="1800" spc="-10" dirty="0">
                <a:latin typeface="Arial"/>
                <a:cs typeface="Arial"/>
              </a:rPr>
              <a:t>about </a:t>
            </a:r>
            <a:r>
              <a:rPr sz="1800" spc="-5" dirty="0">
                <a:latin typeface="Arial"/>
                <a:cs typeface="Arial"/>
              </a:rPr>
              <a:t>on the right 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Remember</a:t>
            </a:r>
            <a:r>
              <a:rPr sz="1800" b="1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HITS!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8640" y="6729983"/>
            <a:ext cx="49403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950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03256" y="6693407"/>
            <a:ext cx="1509395" cy="1651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48640" y="6729983"/>
            <a:ext cx="494030" cy="128270"/>
          </a:xfrm>
          <a:custGeom>
            <a:avLst/>
            <a:gdLst/>
            <a:ahLst/>
            <a:cxnLst/>
            <a:rect l="l" t="t" r="r" b="b"/>
            <a:pathLst>
              <a:path w="494030" h="128270">
                <a:moveTo>
                  <a:pt x="0" y="128016"/>
                </a:moveTo>
                <a:lnTo>
                  <a:pt x="493776" y="128016"/>
                </a:lnTo>
                <a:lnTo>
                  <a:pt x="493776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13047" y="6693407"/>
            <a:ext cx="1499870" cy="165100"/>
          </a:xfrm>
          <a:custGeom>
            <a:avLst/>
            <a:gdLst/>
            <a:ahLst/>
            <a:cxnLst/>
            <a:rect l="l" t="t" r="r" b="b"/>
            <a:pathLst>
              <a:path w="1499870" h="165100">
                <a:moveTo>
                  <a:pt x="0" y="164592"/>
                </a:moveTo>
                <a:lnTo>
                  <a:pt x="1499615" y="164592"/>
                </a:lnTo>
                <a:lnTo>
                  <a:pt x="1499615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119" y="348995"/>
            <a:ext cx="8124444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767715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ts val="384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dirty="0">
                <a:solidFill>
                  <a:srgbClr val="D60093"/>
                </a:solidFill>
              </a:rPr>
              <a:t>A </a:t>
            </a:r>
            <a:r>
              <a:rPr spc="-10" dirty="0">
                <a:solidFill>
                  <a:srgbClr val="D60093"/>
                </a:solidFill>
              </a:rPr>
              <a:t>more well-defined</a:t>
            </a:r>
            <a:r>
              <a:rPr spc="-60" dirty="0">
                <a:solidFill>
                  <a:srgbClr val="D60093"/>
                </a:solidFill>
              </a:rPr>
              <a:t> </a:t>
            </a:r>
            <a:r>
              <a:rPr spc="-5" dirty="0">
                <a:solidFill>
                  <a:srgbClr val="D60093"/>
                </a:solidFill>
              </a:rPr>
              <a:t>problem:</a:t>
            </a:r>
          </a:p>
          <a:p>
            <a:pPr marL="332105">
              <a:lnSpc>
                <a:spcPct val="100000"/>
              </a:lnSpc>
            </a:pP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Enumerate complete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bipartite subgraphs</a:t>
            </a:r>
            <a:r>
              <a:rPr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5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150" i="1" spc="-22" baseline="-21164" dirty="0">
                <a:solidFill>
                  <a:srgbClr val="000000"/>
                </a:solidFill>
                <a:latin typeface="Calibri"/>
                <a:cs typeface="Calibri"/>
              </a:rPr>
              <a:t>s,t</a:t>
            </a:r>
            <a:endParaRPr sz="3150" baseline="-21164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563" y="2427223"/>
            <a:ext cx="7562850" cy="85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spc="-15" dirty="0">
                <a:latin typeface="Calibri"/>
                <a:cs typeface="Calibri"/>
              </a:rPr>
              <a:t>Where </a:t>
            </a:r>
            <a:r>
              <a:rPr sz="2800" b="1" i="1" spc="-15" dirty="0">
                <a:latin typeface="Calibri"/>
                <a:cs typeface="Calibri"/>
              </a:rPr>
              <a:t>K</a:t>
            </a:r>
            <a:r>
              <a:rPr sz="2775" b="1" i="1" spc="-22" baseline="-21021" dirty="0">
                <a:latin typeface="Calibri"/>
                <a:cs typeface="Calibri"/>
              </a:rPr>
              <a:t>s,t </a:t>
            </a:r>
            <a:r>
              <a:rPr sz="2800" i="1" spc="-5" dirty="0">
                <a:latin typeface="Calibri"/>
                <a:cs typeface="Calibri"/>
              </a:rPr>
              <a:t>: </a:t>
            </a:r>
            <a:r>
              <a:rPr sz="2800" b="1" i="1" spc="-5" dirty="0">
                <a:latin typeface="Times New Roman"/>
                <a:cs typeface="Times New Roman"/>
              </a:rPr>
              <a:t>s </a:t>
            </a:r>
            <a:r>
              <a:rPr sz="2800" spc="-5" dirty="0">
                <a:latin typeface="Calibri"/>
                <a:cs typeface="Calibri"/>
              </a:rPr>
              <a:t>nodes on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5" dirty="0">
                <a:latin typeface="Calibri"/>
                <a:cs typeface="Calibri"/>
              </a:rPr>
              <a:t>“left” </a:t>
            </a:r>
            <a:r>
              <a:rPr sz="2800" spc="-10" dirty="0">
                <a:latin typeface="Calibri"/>
                <a:cs typeface="Calibri"/>
              </a:rPr>
              <a:t>where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15" dirty="0">
                <a:latin typeface="Calibri"/>
                <a:cs typeface="Calibri"/>
              </a:rPr>
              <a:t>links  to </a:t>
            </a:r>
            <a:r>
              <a:rPr sz="2800" spc="-5" dirty="0">
                <a:latin typeface="Calibri"/>
                <a:cs typeface="Calibri"/>
              </a:rPr>
              <a:t>the same </a:t>
            </a:r>
            <a:r>
              <a:rPr sz="2800" b="1" i="1" spc="-5" dirty="0">
                <a:latin typeface="Times New Roman"/>
                <a:cs typeface="Times New Roman"/>
              </a:rPr>
              <a:t>t </a:t>
            </a:r>
            <a:r>
              <a:rPr sz="2800" spc="-5" dirty="0">
                <a:latin typeface="Calibri"/>
                <a:cs typeface="Calibri"/>
              </a:rPr>
              <a:t>other nodes on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“right”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600" y="3777246"/>
            <a:ext cx="1212850" cy="299720"/>
          </a:xfrm>
          <a:custGeom>
            <a:avLst/>
            <a:gdLst/>
            <a:ahLst/>
            <a:cxnLst/>
            <a:rect l="l" t="t" r="r" b="b"/>
            <a:pathLst>
              <a:path w="1212850" h="299720">
                <a:moveTo>
                  <a:pt x="0" y="299453"/>
                </a:moveTo>
                <a:lnTo>
                  <a:pt x="1212329" y="0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1349" y="3773843"/>
            <a:ext cx="118745" cy="62230"/>
          </a:xfrm>
          <a:custGeom>
            <a:avLst/>
            <a:gdLst/>
            <a:ahLst/>
            <a:cxnLst/>
            <a:rect l="l" t="t" r="r" b="b"/>
            <a:pathLst>
              <a:path w="118745" h="62229">
                <a:moveTo>
                  <a:pt x="15227" y="61645"/>
                </a:moveTo>
                <a:lnTo>
                  <a:pt x="118579" y="3403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4076700"/>
            <a:ext cx="1211580" cy="69215"/>
          </a:xfrm>
          <a:custGeom>
            <a:avLst/>
            <a:gdLst/>
            <a:ahLst/>
            <a:cxnLst/>
            <a:rect l="l" t="t" r="r" b="b"/>
            <a:pathLst>
              <a:path w="1211579" h="69214">
                <a:moveTo>
                  <a:pt x="0" y="0"/>
                </a:moveTo>
                <a:lnTo>
                  <a:pt x="1211186" y="69202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2860" y="4107688"/>
            <a:ext cx="116205" cy="63500"/>
          </a:xfrm>
          <a:custGeom>
            <a:avLst/>
            <a:gdLst/>
            <a:ahLst/>
            <a:cxnLst/>
            <a:rect l="l" t="t" r="r" b="b"/>
            <a:pathLst>
              <a:path w="116204" h="63500">
                <a:moveTo>
                  <a:pt x="3619" y="0"/>
                </a:moveTo>
                <a:lnTo>
                  <a:pt x="115925" y="38227"/>
                </a:lnTo>
                <a:lnTo>
                  <a:pt x="0" y="63398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600" y="4076700"/>
            <a:ext cx="1214120" cy="438784"/>
          </a:xfrm>
          <a:custGeom>
            <a:avLst/>
            <a:gdLst/>
            <a:ahLst/>
            <a:cxnLst/>
            <a:rect l="l" t="t" r="r" b="b"/>
            <a:pathLst>
              <a:path w="1214120" h="438785">
                <a:moveTo>
                  <a:pt x="0" y="0"/>
                </a:moveTo>
                <a:lnTo>
                  <a:pt x="1213586" y="438454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2898" y="4446447"/>
            <a:ext cx="118745" cy="69215"/>
          </a:xfrm>
          <a:custGeom>
            <a:avLst/>
            <a:gdLst/>
            <a:ahLst/>
            <a:cxnLst/>
            <a:rect l="l" t="t" r="r" b="b"/>
            <a:pathLst>
              <a:path w="118745" h="69214">
                <a:moveTo>
                  <a:pt x="21577" y="0"/>
                </a:moveTo>
                <a:lnTo>
                  <a:pt x="118287" y="68706"/>
                </a:lnTo>
                <a:lnTo>
                  <a:pt x="0" y="59715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7600" y="4076700"/>
            <a:ext cx="1218565" cy="810895"/>
          </a:xfrm>
          <a:custGeom>
            <a:avLst/>
            <a:gdLst/>
            <a:ahLst/>
            <a:cxnLst/>
            <a:rect l="l" t="t" r="r" b="b"/>
            <a:pathLst>
              <a:path w="1218564" h="810895">
                <a:moveTo>
                  <a:pt x="0" y="0"/>
                </a:moveTo>
                <a:lnTo>
                  <a:pt x="1218082" y="810552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2931" y="4797501"/>
            <a:ext cx="113030" cy="90170"/>
          </a:xfrm>
          <a:custGeom>
            <a:avLst/>
            <a:gdLst/>
            <a:ahLst/>
            <a:cxnLst/>
            <a:rect l="l" t="t" r="r" b="b"/>
            <a:pathLst>
              <a:path w="113029" h="90170">
                <a:moveTo>
                  <a:pt x="35178" y="0"/>
                </a:moveTo>
                <a:lnTo>
                  <a:pt x="112737" y="89763"/>
                </a:lnTo>
                <a:lnTo>
                  <a:pt x="0" y="52857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7600" y="4457700"/>
            <a:ext cx="1178560" cy="147320"/>
          </a:xfrm>
          <a:custGeom>
            <a:avLst/>
            <a:gdLst/>
            <a:ahLst/>
            <a:cxnLst/>
            <a:rect l="l" t="t" r="r" b="b"/>
            <a:pathLst>
              <a:path w="1178560" h="147320">
                <a:moveTo>
                  <a:pt x="0" y="0"/>
                </a:moveTo>
                <a:lnTo>
                  <a:pt x="1177963" y="147243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8202" y="4559262"/>
            <a:ext cx="117475" cy="63500"/>
          </a:xfrm>
          <a:custGeom>
            <a:avLst/>
            <a:gdLst/>
            <a:ahLst/>
            <a:cxnLst/>
            <a:rect l="l" t="t" r="r" b="b"/>
            <a:pathLst>
              <a:path w="117475" h="63500">
                <a:moveTo>
                  <a:pt x="7874" y="0"/>
                </a:moveTo>
                <a:lnTo>
                  <a:pt x="117348" y="45681"/>
                </a:lnTo>
                <a:lnTo>
                  <a:pt x="0" y="63004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866692"/>
            <a:ext cx="1182370" cy="591185"/>
          </a:xfrm>
          <a:custGeom>
            <a:avLst/>
            <a:gdLst/>
            <a:ahLst/>
            <a:cxnLst/>
            <a:rect l="l" t="t" r="r" b="b"/>
            <a:pathLst>
              <a:path w="1182370" h="591185">
                <a:moveTo>
                  <a:pt x="0" y="591007"/>
                </a:moveTo>
                <a:lnTo>
                  <a:pt x="1182027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3193" y="386669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28397" y="79514"/>
                </a:moveTo>
                <a:lnTo>
                  <a:pt x="116433" y="0"/>
                </a:lnTo>
                <a:lnTo>
                  <a:pt x="0" y="22720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4236758"/>
            <a:ext cx="1178560" cy="220979"/>
          </a:xfrm>
          <a:custGeom>
            <a:avLst/>
            <a:gdLst/>
            <a:ahLst/>
            <a:cxnLst/>
            <a:rect l="l" t="t" r="r" b="b"/>
            <a:pathLst>
              <a:path w="1178560" h="220979">
                <a:moveTo>
                  <a:pt x="0" y="220941"/>
                </a:moveTo>
                <a:lnTo>
                  <a:pt x="1178356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7757" y="4226623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5" h="62864">
                <a:moveTo>
                  <a:pt x="11709" y="62407"/>
                </a:moveTo>
                <a:lnTo>
                  <a:pt x="118198" y="10134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7600" y="4457700"/>
            <a:ext cx="1181735" cy="516890"/>
          </a:xfrm>
          <a:custGeom>
            <a:avLst/>
            <a:gdLst/>
            <a:ahLst/>
            <a:cxnLst/>
            <a:rect l="l" t="t" r="r" b="b"/>
            <a:pathLst>
              <a:path w="1181735" h="516889">
                <a:moveTo>
                  <a:pt x="0" y="0"/>
                </a:moveTo>
                <a:lnTo>
                  <a:pt x="1181125" y="516737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21288" y="4899533"/>
            <a:ext cx="117475" cy="74930"/>
          </a:xfrm>
          <a:custGeom>
            <a:avLst/>
            <a:gdLst/>
            <a:ahLst/>
            <a:cxnLst/>
            <a:rect l="l" t="t" r="r" b="b"/>
            <a:pathLst>
              <a:path w="117475" h="74929">
                <a:moveTo>
                  <a:pt x="25450" y="0"/>
                </a:moveTo>
                <a:lnTo>
                  <a:pt x="117436" y="74904"/>
                </a:lnTo>
                <a:lnTo>
                  <a:pt x="0" y="58178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7600" y="4326089"/>
            <a:ext cx="1214755" cy="513080"/>
          </a:xfrm>
          <a:custGeom>
            <a:avLst/>
            <a:gdLst/>
            <a:ahLst/>
            <a:cxnLst/>
            <a:rect l="l" t="t" r="r" b="b"/>
            <a:pathLst>
              <a:path w="1214754" h="513079">
                <a:moveTo>
                  <a:pt x="0" y="512610"/>
                </a:moveTo>
                <a:lnTo>
                  <a:pt x="1214386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54333" y="4326077"/>
            <a:ext cx="118110" cy="74295"/>
          </a:xfrm>
          <a:custGeom>
            <a:avLst/>
            <a:gdLst/>
            <a:ahLst/>
            <a:cxnLst/>
            <a:rect l="l" t="t" r="r" b="b"/>
            <a:pathLst>
              <a:path w="118110" h="74295">
                <a:moveTo>
                  <a:pt x="24701" y="73710"/>
                </a:moveTo>
                <a:lnTo>
                  <a:pt x="117652" y="0"/>
                </a:lnTo>
                <a:lnTo>
                  <a:pt x="0" y="15214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7600" y="4838700"/>
            <a:ext cx="1212215" cy="226060"/>
          </a:xfrm>
          <a:custGeom>
            <a:avLst/>
            <a:gdLst/>
            <a:ahLst/>
            <a:cxnLst/>
            <a:rect l="l" t="t" r="r" b="b"/>
            <a:pathLst>
              <a:path w="1212214" h="226060">
                <a:moveTo>
                  <a:pt x="0" y="0"/>
                </a:moveTo>
                <a:lnTo>
                  <a:pt x="1211821" y="225615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51247" y="5012169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5" h="62864">
                <a:moveTo>
                  <a:pt x="11620" y="0"/>
                </a:moveTo>
                <a:lnTo>
                  <a:pt x="118173" y="52133"/>
                </a:lnTo>
                <a:lnTo>
                  <a:pt x="0" y="6242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57600" y="4695787"/>
            <a:ext cx="1211580" cy="143510"/>
          </a:xfrm>
          <a:custGeom>
            <a:avLst/>
            <a:gdLst/>
            <a:ahLst/>
            <a:cxnLst/>
            <a:rect l="l" t="t" r="r" b="b"/>
            <a:pathLst>
              <a:path w="1211579" h="143510">
                <a:moveTo>
                  <a:pt x="0" y="142913"/>
                </a:moveTo>
                <a:lnTo>
                  <a:pt x="1211402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51768" y="4677651"/>
            <a:ext cx="117475" cy="63500"/>
          </a:xfrm>
          <a:custGeom>
            <a:avLst/>
            <a:gdLst/>
            <a:ahLst/>
            <a:cxnLst/>
            <a:rect l="l" t="t" r="r" b="b"/>
            <a:pathLst>
              <a:path w="117475" h="63500">
                <a:moveTo>
                  <a:pt x="7442" y="63068"/>
                </a:moveTo>
                <a:lnTo>
                  <a:pt x="117233" y="18135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7600" y="3953344"/>
            <a:ext cx="1219200" cy="885825"/>
          </a:xfrm>
          <a:custGeom>
            <a:avLst/>
            <a:gdLst/>
            <a:ahLst/>
            <a:cxnLst/>
            <a:rect l="l" t="t" r="r" b="b"/>
            <a:pathLst>
              <a:path w="1219200" h="885825">
                <a:moveTo>
                  <a:pt x="0" y="885355"/>
                </a:moveTo>
                <a:lnTo>
                  <a:pt x="1219047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5522" y="3953344"/>
            <a:ext cx="111125" cy="93345"/>
          </a:xfrm>
          <a:custGeom>
            <a:avLst/>
            <a:gdLst/>
            <a:ahLst/>
            <a:cxnLst/>
            <a:rect l="l" t="t" r="r" b="b"/>
            <a:pathLst>
              <a:path w="111125" h="93345">
                <a:moveTo>
                  <a:pt x="37312" y="92862"/>
                </a:moveTo>
                <a:lnTo>
                  <a:pt x="111137" y="0"/>
                </a:lnTo>
                <a:lnTo>
                  <a:pt x="0" y="4149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9000" y="3962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9000" y="4343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29000" y="4724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76800" y="4114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76800" y="4495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76800" y="4876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76800" y="3733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7455" y="3799306"/>
            <a:ext cx="609600" cy="1355090"/>
          </a:xfrm>
          <a:custGeom>
            <a:avLst/>
            <a:gdLst/>
            <a:ahLst/>
            <a:cxnLst/>
            <a:rect l="l" t="t" r="r" b="b"/>
            <a:pathLst>
              <a:path w="609600" h="1355089">
                <a:moveTo>
                  <a:pt x="0" y="304799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799"/>
                </a:lnTo>
                <a:lnTo>
                  <a:pt x="609600" y="1050061"/>
                </a:lnTo>
                <a:lnTo>
                  <a:pt x="605610" y="1099502"/>
                </a:lnTo>
                <a:lnTo>
                  <a:pt x="594061" y="1146402"/>
                </a:lnTo>
                <a:lnTo>
                  <a:pt x="575579" y="1190135"/>
                </a:lnTo>
                <a:lnTo>
                  <a:pt x="550791" y="1230073"/>
                </a:lnTo>
                <a:lnTo>
                  <a:pt x="520326" y="1265588"/>
                </a:lnTo>
                <a:lnTo>
                  <a:pt x="484811" y="1296053"/>
                </a:lnTo>
                <a:lnTo>
                  <a:pt x="444874" y="1320840"/>
                </a:lnTo>
                <a:lnTo>
                  <a:pt x="401141" y="1339322"/>
                </a:lnTo>
                <a:lnTo>
                  <a:pt x="354240" y="1350872"/>
                </a:lnTo>
                <a:lnTo>
                  <a:pt x="304800" y="1354861"/>
                </a:lnTo>
                <a:lnTo>
                  <a:pt x="255359" y="1350872"/>
                </a:lnTo>
                <a:lnTo>
                  <a:pt x="208458" y="1339322"/>
                </a:lnTo>
                <a:lnTo>
                  <a:pt x="164725" y="1320840"/>
                </a:lnTo>
                <a:lnTo>
                  <a:pt x="124788" y="1296053"/>
                </a:lnTo>
                <a:lnTo>
                  <a:pt x="89273" y="1265588"/>
                </a:lnTo>
                <a:lnTo>
                  <a:pt x="58808" y="1230073"/>
                </a:lnTo>
                <a:lnTo>
                  <a:pt x="34020" y="1190135"/>
                </a:lnTo>
                <a:lnTo>
                  <a:pt x="15538" y="1146402"/>
                </a:lnTo>
                <a:lnTo>
                  <a:pt x="3989" y="1099502"/>
                </a:lnTo>
                <a:lnTo>
                  <a:pt x="0" y="1050061"/>
                </a:lnTo>
                <a:lnTo>
                  <a:pt x="0" y="304799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66488" y="3581400"/>
            <a:ext cx="609600" cy="1676400"/>
          </a:xfrm>
          <a:custGeom>
            <a:avLst/>
            <a:gdLst/>
            <a:ahLst/>
            <a:cxnLst/>
            <a:rect l="l" t="t" r="r" b="b"/>
            <a:pathLst>
              <a:path w="609600" h="16764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9600" y="1371600"/>
                </a:lnTo>
                <a:lnTo>
                  <a:pt x="605610" y="1421040"/>
                </a:lnTo>
                <a:lnTo>
                  <a:pt x="594061" y="1467941"/>
                </a:lnTo>
                <a:lnTo>
                  <a:pt x="575579" y="1511674"/>
                </a:lnTo>
                <a:lnTo>
                  <a:pt x="550791" y="1551611"/>
                </a:lnTo>
                <a:lnTo>
                  <a:pt x="520326" y="1587126"/>
                </a:lnTo>
                <a:lnTo>
                  <a:pt x="484811" y="1617591"/>
                </a:lnTo>
                <a:lnTo>
                  <a:pt x="444874" y="1642379"/>
                </a:lnTo>
                <a:lnTo>
                  <a:pt x="401141" y="1660861"/>
                </a:lnTo>
                <a:lnTo>
                  <a:pt x="354240" y="1672410"/>
                </a:lnTo>
                <a:lnTo>
                  <a:pt x="304800" y="1676400"/>
                </a:lnTo>
                <a:lnTo>
                  <a:pt x="255359" y="1672410"/>
                </a:lnTo>
                <a:lnTo>
                  <a:pt x="208458" y="1660861"/>
                </a:lnTo>
                <a:lnTo>
                  <a:pt x="164725" y="1642379"/>
                </a:lnTo>
                <a:lnTo>
                  <a:pt x="124788" y="1617591"/>
                </a:lnTo>
                <a:lnTo>
                  <a:pt x="89273" y="1587126"/>
                </a:lnTo>
                <a:lnTo>
                  <a:pt x="58808" y="1551611"/>
                </a:lnTo>
                <a:lnTo>
                  <a:pt x="34020" y="1511674"/>
                </a:lnTo>
                <a:lnTo>
                  <a:pt x="15538" y="1467941"/>
                </a:lnTo>
                <a:lnTo>
                  <a:pt x="3989" y="1421040"/>
                </a:lnTo>
                <a:lnTo>
                  <a:pt x="0" y="137160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479540" y="4533900"/>
            <a:ext cx="140208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8000"/>
                </a:solidFill>
                <a:latin typeface="Arial"/>
                <a:cs typeface="Arial"/>
              </a:rPr>
              <a:t>|X|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= s =</a:t>
            </a:r>
            <a:r>
              <a:rPr sz="2400" spc="-8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8000"/>
                </a:solidFill>
                <a:latin typeface="Arial"/>
                <a:cs typeface="Arial"/>
              </a:rPr>
              <a:t>|Y|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= t =</a:t>
            </a:r>
            <a:r>
              <a:rPr sz="2400" spc="-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50539" y="5102911"/>
            <a:ext cx="19558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26583" y="5136502"/>
            <a:ext cx="19558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79140" y="5468620"/>
            <a:ext cx="2341880" cy="114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>
              <a:lnSpc>
                <a:spcPct val="100000"/>
              </a:lnSpc>
            </a:pPr>
            <a:r>
              <a:rPr sz="4800" i="1" spc="7" baseline="13888" dirty="0">
                <a:latin typeface="Arial"/>
                <a:cs typeface="Arial"/>
              </a:rPr>
              <a:t>K</a:t>
            </a:r>
            <a:r>
              <a:rPr sz="2100" i="1" spc="5" dirty="0">
                <a:latin typeface="Arial"/>
                <a:cs typeface="Arial"/>
              </a:rPr>
              <a:t>3,4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Fully</a:t>
            </a:r>
            <a:r>
              <a:rPr sz="2400" b="1" spc="-114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66"/>
                </a:solidFill>
                <a:latin typeface="Arial"/>
                <a:cs typeface="Arial"/>
              </a:rPr>
              <a:t>connected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8640" y="6720840"/>
            <a:ext cx="45720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03256" y="6739128"/>
            <a:ext cx="149161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48640" y="6720840"/>
            <a:ext cx="457200" cy="128270"/>
          </a:xfrm>
          <a:custGeom>
            <a:avLst/>
            <a:gdLst/>
            <a:ahLst/>
            <a:cxnLst/>
            <a:rect l="l" t="t" r="r" b="b"/>
            <a:pathLst>
              <a:path w="457200" h="128270">
                <a:moveTo>
                  <a:pt x="0" y="128015"/>
                </a:moveTo>
                <a:lnTo>
                  <a:pt x="457200" y="128015"/>
                </a:lnTo>
                <a:lnTo>
                  <a:pt x="45720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03903" y="6739128"/>
            <a:ext cx="1490980" cy="119380"/>
          </a:xfrm>
          <a:custGeom>
            <a:avLst/>
            <a:gdLst/>
            <a:ahLst/>
            <a:cxnLst/>
            <a:rect l="l" t="t" r="r" b="b"/>
            <a:pathLst>
              <a:path w="1490979" h="119379">
                <a:moveTo>
                  <a:pt x="0" y="118872"/>
                </a:moveTo>
                <a:lnTo>
                  <a:pt x="1490472" y="118872"/>
                </a:lnTo>
                <a:lnTo>
                  <a:pt x="1490472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38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312" y="355104"/>
            <a:ext cx="7536180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565594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pc="-20" dirty="0">
                <a:solidFill>
                  <a:srgbClr val="D60093"/>
                </a:solidFill>
              </a:rPr>
              <a:t>Market basket </a:t>
            </a:r>
            <a:r>
              <a:rPr spc="-5" dirty="0">
                <a:solidFill>
                  <a:srgbClr val="D60093"/>
                </a:solidFill>
              </a:rPr>
              <a:t>analysis.</a:t>
            </a:r>
            <a:r>
              <a:rPr spc="-75" dirty="0">
                <a:solidFill>
                  <a:srgbClr val="D60093"/>
                </a:solidFill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Setting: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236" y="1939544"/>
            <a:ext cx="7847965" cy="429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800" b="1" spc="-20" dirty="0">
                <a:latin typeface="Calibri"/>
                <a:cs typeface="Calibri"/>
              </a:rPr>
              <a:t>Market: </a:t>
            </a:r>
            <a:r>
              <a:rPr sz="2800" spc="-15" dirty="0">
                <a:latin typeface="Calibri"/>
                <a:cs typeface="Calibri"/>
              </a:rPr>
              <a:t>Universe </a:t>
            </a:r>
            <a:r>
              <a:rPr sz="2800" b="1" i="1" spc="-5" dirty="0">
                <a:latin typeface="Times New Roman"/>
                <a:cs typeface="Times New Roman"/>
              </a:rPr>
              <a:t>U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b="1" i="1" spc="-5" dirty="0">
                <a:latin typeface="Times New Roman"/>
                <a:cs typeface="Times New Roman"/>
              </a:rPr>
              <a:t>n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items</a:t>
            </a:r>
            <a:endParaRPr sz="2800">
              <a:latin typeface="Calibri"/>
              <a:cs typeface="Calibri"/>
            </a:endParaRPr>
          </a:p>
          <a:p>
            <a:pPr marL="624840" indent="-274320">
              <a:lnSpc>
                <a:spcPts val="3354"/>
              </a:lnSpc>
              <a:spcBef>
                <a:spcPts val="685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800" b="1" spc="-15" dirty="0">
                <a:latin typeface="Calibri"/>
                <a:cs typeface="Calibri"/>
              </a:rPr>
              <a:t>Baskets: </a:t>
            </a:r>
            <a:r>
              <a:rPr sz="2800" b="1" i="1" spc="-5" dirty="0">
                <a:latin typeface="Calibri"/>
                <a:cs typeface="Calibri"/>
              </a:rPr>
              <a:t>m </a:t>
            </a:r>
            <a:r>
              <a:rPr sz="2800" spc="-10" dirty="0">
                <a:latin typeface="Calibri"/>
                <a:cs typeface="Calibri"/>
              </a:rPr>
              <a:t>subsets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b="1" i="1" spc="-5" dirty="0">
                <a:latin typeface="Times New Roman"/>
                <a:cs typeface="Times New Roman"/>
              </a:rPr>
              <a:t>U</a:t>
            </a:r>
            <a:r>
              <a:rPr sz="2800" b="1" spc="-5" dirty="0">
                <a:latin typeface="Calibri"/>
                <a:cs typeface="Calibri"/>
              </a:rPr>
              <a:t>: </a:t>
            </a:r>
            <a:r>
              <a:rPr sz="2800" b="1" i="1" dirty="0">
                <a:latin typeface="Times New Roman"/>
                <a:cs typeface="Times New Roman"/>
              </a:rPr>
              <a:t>S</a:t>
            </a:r>
            <a:r>
              <a:rPr sz="2775" b="1" i="1" baseline="-21021" dirty="0">
                <a:latin typeface="Times New Roman"/>
                <a:cs typeface="Times New Roman"/>
              </a:rPr>
              <a:t>1</a:t>
            </a:r>
            <a:r>
              <a:rPr sz="2800" b="1" i="1" dirty="0">
                <a:latin typeface="Times New Roman"/>
                <a:cs typeface="Times New Roman"/>
              </a:rPr>
              <a:t>, S</a:t>
            </a:r>
            <a:r>
              <a:rPr sz="2775" b="1" i="1" baseline="-21021" dirty="0">
                <a:latin typeface="Times New Roman"/>
                <a:cs typeface="Times New Roman"/>
              </a:rPr>
              <a:t>2</a:t>
            </a:r>
            <a:r>
              <a:rPr sz="2800" b="1" i="1" dirty="0">
                <a:latin typeface="Times New Roman"/>
                <a:cs typeface="Times New Roman"/>
              </a:rPr>
              <a:t>, </a:t>
            </a:r>
            <a:r>
              <a:rPr sz="2800" b="1" i="1" spc="-5" dirty="0">
                <a:latin typeface="Times New Roman"/>
                <a:cs typeface="Times New Roman"/>
              </a:rPr>
              <a:t>…, </a:t>
            </a:r>
            <a:r>
              <a:rPr sz="2800" b="1" i="1" spc="10" dirty="0">
                <a:latin typeface="Times New Roman"/>
                <a:cs typeface="Times New Roman"/>
              </a:rPr>
              <a:t>S</a:t>
            </a:r>
            <a:r>
              <a:rPr sz="2775" b="1" i="1" spc="15" baseline="-21021" dirty="0">
                <a:latin typeface="Times New Roman"/>
                <a:cs typeface="Times New Roman"/>
              </a:rPr>
              <a:t>m </a:t>
            </a:r>
            <a:r>
              <a:rPr sz="2800" b="1" spc="-5" dirty="0">
                <a:latin typeface="Symbol"/>
                <a:cs typeface="Symbol"/>
              </a:rPr>
              <a:t>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U</a:t>
            </a:r>
            <a:endParaRPr sz="2800">
              <a:latin typeface="Times New Roman"/>
              <a:cs typeface="Times New Roman"/>
            </a:endParaRPr>
          </a:p>
          <a:p>
            <a:pPr marL="624840">
              <a:lnSpc>
                <a:spcPts val="3354"/>
              </a:lnSpc>
            </a:pPr>
            <a:r>
              <a:rPr sz="2800" dirty="0">
                <a:latin typeface="Calibri"/>
                <a:cs typeface="Calibri"/>
              </a:rPr>
              <a:t>(</a:t>
            </a:r>
            <a:r>
              <a:rPr sz="2800" b="1" i="1" dirty="0">
                <a:latin typeface="Times New Roman"/>
                <a:cs typeface="Times New Roman"/>
              </a:rPr>
              <a:t>S</a:t>
            </a:r>
            <a:r>
              <a:rPr sz="2775" b="1" i="1" baseline="-21021" dirty="0">
                <a:latin typeface="Times New Roman"/>
                <a:cs typeface="Times New Roman"/>
              </a:rPr>
              <a:t>i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items </a:t>
            </a:r>
            <a:r>
              <a:rPr sz="2800" spc="-5" dirty="0">
                <a:latin typeface="Calibri"/>
                <a:cs typeface="Calibri"/>
              </a:rPr>
              <a:t>one </a:t>
            </a:r>
            <a:r>
              <a:rPr sz="2800" spc="-15" dirty="0">
                <a:latin typeface="Calibri"/>
                <a:cs typeface="Calibri"/>
              </a:rPr>
              <a:t>person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bought)</a:t>
            </a:r>
            <a:endParaRPr sz="2800">
              <a:latin typeface="Calibri"/>
              <a:cs typeface="Calibri"/>
            </a:endParaRPr>
          </a:p>
          <a:p>
            <a:pPr marL="624840" indent="-274320">
              <a:lnSpc>
                <a:spcPts val="3340"/>
              </a:lnSpc>
              <a:spcBef>
                <a:spcPts val="670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800" b="1" spc="-5" dirty="0">
                <a:latin typeface="Calibri"/>
                <a:cs typeface="Calibri"/>
              </a:rPr>
              <a:t>Support: </a:t>
            </a:r>
            <a:r>
              <a:rPr sz="2800" spc="-10" dirty="0">
                <a:latin typeface="Calibri"/>
                <a:cs typeface="Calibri"/>
              </a:rPr>
              <a:t>Frequency </a:t>
            </a:r>
            <a:r>
              <a:rPr sz="2800" spc="-15" dirty="0">
                <a:latin typeface="Calibri"/>
                <a:cs typeface="Calibri"/>
              </a:rPr>
              <a:t>threshold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f</a:t>
            </a:r>
            <a:endParaRPr sz="2800">
              <a:latin typeface="Times New Roman"/>
              <a:cs typeface="Times New Roman"/>
            </a:endParaRPr>
          </a:p>
          <a:p>
            <a:pPr marL="332740" indent="-320040">
              <a:lnSpc>
                <a:spcPts val="382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Goal: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ts val="3354"/>
              </a:lnSpc>
              <a:spcBef>
                <a:spcPts val="720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  <a:tab pos="3334385" algn="l"/>
                <a:tab pos="3942715" algn="l"/>
                <a:tab pos="6563359" algn="l"/>
                <a:tab pos="6852920" algn="l"/>
              </a:tabLst>
            </a:pPr>
            <a:r>
              <a:rPr sz="2800" b="1" spc="-5" dirty="0">
                <a:latin typeface="Calibri"/>
                <a:cs typeface="Calibri"/>
              </a:rPr>
              <a:t>Find all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subsets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T	</a:t>
            </a:r>
            <a:r>
              <a:rPr sz="2800" b="1" spc="-25" dirty="0">
                <a:latin typeface="Calibri"/>
                <a:cs typeface="Calibri"/>
              </a:rPr>
              <a:t>s.t.	</a:t>
            </a:r>
            <a:r>
              <a:rPr sz="2800" b="1" i="1" spc="-5" dirty="0">
                <a:latin typeface="Times New Roman"/>
                <a:cs typeface="Times New Roman"/>
              </a:rPr>
              <a:t>T </a:t>
            </a:r>
            <a:r>
              <a:rPr sz="2800" b="1" spc="-5" dirty="0">
                <a:latin typeface="Symbol"/>
                <a:cs typeface="Symbol"/>
              </a:rPr>
              <a:t>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S</a:t>
            </a:r>
            <a:r>
              <a:rPr sz="2775" b="1" i="1" baseline="-21021" dirty="0">
                <a:latin typeface="Times New Roman"/>
                <a:cs typeface="Times New Roman"/>
              </a:rPr>
              <a:t>i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20" dirty="0">
                <a:latin typeface="Calibri"/>
                <a:cs typeface="Calibri"/>
              </a:rPr>
              <a:t>at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least	</a:t>
            </a:r>
            <a:r>
              <a:rPr sz="2800" b="1" i="1" spc="-5" dirty="0">
                <a:latin typeface="Times New Roman"/>
                <a:cs typeface="Times New Roman"/>
              </a:rPr>
              <a:t>f	</a:t>
            </a:r>
            <a:r>
              <a:rPr sz="2800" b="1" spc="-10" dirty="0">
                <a:latin typeface="Calibri"/>
                <a:cs typeface="Calibri"/>
              </a:rPr>
              <a:t>sets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S</a:t>
            </a:r>
            <a:r>
              <a:rPr sz="2775" b="1" i="1" spc="7" baseline="-21021" dirty="0">
                <a:latin typeface="Times New Roman"/>
                <a:cs typeface="Times New Roman"/>
              </a:rPr>
              <a:t>i</a:t>
            </a:r>
            <a:endParaRPr sz="2775" baseline="-21021">
              <a:latin typeface="Times New Roman"/>
              <a:cs typeface="Times New Roman"/>
            </a:endParaRPr>
          </a:p>
          <a:p>
            <a:pPr marL="625475">
              <a:lnSpc>
                <a:spcPts val="3335"/>
              </a:lnSpc>
              <a:tabLst>
                <a:tab pos="6927850" algn="l"/>
              </a:tabLst>
            </a:pP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s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T</a:t>
            </a:r>
            <a:r>
              <a:rPr sz="2800" b="1" i="1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3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ea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f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332740" marR="707390" indent="-320040">
              <a:lnSpc>
                <a:spcPts val="3840"/>
              </a:lnSpc>
              <a:spcBef>
                <a:spcPts val="105"/>
              </a:spcBef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What’s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the 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connection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between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the 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itemsets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and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complete 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bipartite</a:t>
            </a:r>
            <a:r>
              <a:rPr sz="3200" b="1" spc="-1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graphs?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4857" y="40640"/>
            <a:ext cx="18999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[Agrawal-Srikant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‘99]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351" y="6711695"/>
            <a:ext cx="530860" cy="1466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3256" y="6739128"/>
            <a:ext cx="14636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0351" y="6711695"/>
            <a:ext cx="530860" cy="146685"/>
          </a:xfrm>
          <a:custGeom>
            <a:avLst/>
            <a:gdLst/>
            <a:ahLst/>
            <a:cxnLst/>
            <a:rect l="l" t="t" r="r" b="b"/>
            <a:pathLst>
              <a:path w="530860" h="146684">
                <a:moveTo>
                  <a:pt x="0" y="146303"/>
                </a:moveTo>
                <a:lnTo>
                  <a:pt x="530352" y="146303"/>
                </a:lnTo>
                <a:lnTo>
                  <a:pt x="530352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3903" y="6739128"/>
            <a:ext cx="1463040" cy="119380"/>
          </a:xfrm>
          <a:custGeom>
            <a:avLst/>
            <a:gdLst/>
            <a:ahLst/>
            <a:cxnLst/>
            <a:rect l="l" t="t" r="r" b="b"/>
            <a:pathLst>
              <a:path w="1463039" h="119379">
                <a:moveTo>
                  <a:pt x="0" y="118872"/>
                </a:moveTo>
                <a:lnTo>
                  <a:pt x="1463039" y="118872"/>
                </a:lnTo>
                <a:lnTo>
                  <a:pt x="1463039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39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312" y="355091"/>
            <a:ext cx="7373111" cy="63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234" y="1312671"/>
            <a:ext cx="79578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8000"/>
                </a:solidFill>
              </a:rPr>
              <a:t>Frequent itemsets </a:t>
            </a:r>
            <a:r>
              <a:rPr dirty="0">
                <a:solidFill>
                  <a:srgbClr val="000000"/>
                </a:solidFill>
              </a:rPr>
              <a:t>= </a:t>
            </a:r>
            <a:r>
              <a:rPr spc="-10" dirty="0">
                <a:solidFill>
                  <a:srgbClr val="0000FF"/>
                </a:solidFill>
              </a:rPr>
              <a:t>complete </a:t>
            </a:r>
            <a:r>
              <a:rPr spc="-5" dirty="0">
                <a:solidFill>
                  <a:srgbClr val="0000FF"/>
                </a:solidFill>
              </a:rPr>
              <a:t>bipartite</a:t>
            </a:r>
            <a:r>
              <a:rPr spc="-65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graphs!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234" y="2053335"/>
            <a:ext cx="4293235" cy="405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How?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ts val="3195"/>
              </a:lnSpc>
              <a:spcBef>
                <a:spcPts val="375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View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10" dirty="0">
                <a:latin typeface="Calibri"/>
                <a:cs typeface="Calibri"/>
              </a:rPr>
              <a:t>node </a:t>
            </a:r>
            <a:r>
              <a:rPr sz="2800" b="1" i="1" spc="-5" dirty="0">
                <a:latin typeface="Times New Roman"/>
                <a:cs typeface="Times New Roman"/>
              </a:rPr>
              <a:t>i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624840">
              <a:lnSpc>
                <a:spcPts val="3195"/>
              </a:lnSpc>
            </a:pP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b="1" i="1" dirty="0">
                <a:latin typeface="Times New Roman"/>
                <a:cs typeface="Times New Roman"/>
              </a:rPr>
              <a:t>S</a:t>
            </a:r>
            <a:r>
              <a:rPr sz="2775" b="1" i="1" baseline="-21021" dirty="0">
                <a:latin typeface="Times New Roman"/>
                <a:cs typeface="Times New Roman"/>
              </a:rPr>
              <a:t>i </a:t>
            </a:r>
            <a:r>
              <a:rPr sz="2800" spc="-5" dirty="0">
                <a:latin typeface="Calibri"/>
                <a:cs typeface="Calibri"/>
              </a:rPr>
              <a:t>of nodes </a:t>
            </a:r>
            <a:r>
              <a:rPr sz="2800" b="1" i="1" spc="-5" dirty="0">
                <a:latin typeface="Times New Roman"/>
                <a:cs typeface="Times New Roman"/>
              </a:rPr>
              <a:t>i </a:t>
            </a:r>
            <a:r>
              <a:rPr sz="2800" spc="-15" dirty="0">
                <a:latin typeface="Calibri"/>
                <a:cs typeface="Calibri"/>
              </a:rPr>
              <a:t>points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ts val="3195"/>
              </a:lnSpc>
              <a:spcBef>
                <a:spcPts val="334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800" b="1" i="1" spc="-15" dirty="0">
                <a:latin typeface="Calibri"/>
                <a:cs typeface="Calibri"/>
              </a:rPr>
              <a:t>K</a:t>
            </a:r>
            <a:r>
              <a:rPr sz="2775" b="1" i="1" spc="-22" baseline="-21021" dirty="0">
                <a:latin typeface="Calibri"/>
                <a:cs typeface="Calibri"/>
              </a:rPr>
              <a:t>s,t </a:t>
            </a:r>
            <a:r>
              <a:rPr sz="2800" spc="-5" dirty="0">
                <a:latin typeface="Calibri"/>
                <a:cs typeface="Calibri"/>
              </a:rPr>
              <a:t>= a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b="1" i="1" spc="-5" dirty="0">
                <a:latin typeface="Times New Roman"/>
                <a:cs typeface="Times New Roman"/>
              </a:rPr>
              <a:t>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size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  <a:p>
            <a:pPr marL="624840">
              <a:lnSpc>
                <a:spcPts val="3195"/>
              </a:lnSpc>
            </a:pPr>
            <a:r>
              <a:rPr sz="2800" spc="-15" dirty="0">
                <a:latin typeface="Calibri"/>
                <a:cs typeface="Calibri"/>
              </a:rPr>
              <a:t>that </a:t>
            </a:r>
            <a:r>
              <a:rPr sz="2800" spc="-10" dirty="0">
                <a:latin typeface="Calibri"/>
                <a:cs typeface="Calibri"/>
              </a:rPr>
              <a:t>occurs in </a:t>
            </a:r>
            <a:r>
              <a:rPr sz="2800" b="1" i="1" spc="-5" dirty="0">
                <a:latin typeface="Times New Roman"/>
                <a:cs typeface="Times New Roman"/>
              </a:rPr>
              <a:t>s </a:t>
            </a:r>
            <a:r>
              <a:rPr sz="2800" spc="-10" dirty="0">
                <a:latin typeface="Calibri"/>
                <a:cs typeface="Calibri"/>
              </a:rPr>
              <a:t>sets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S</a:t>
            </a:r>
            <a:r>
              <a:rPr sz="2775" b="1" i="1" baseline="-21021" dirty="0">
                <a:latin typeface="Times New Roman"/>
                <a:cs typeface="Times New Roman"/>
              </a:rPr>
              <a:t>i</a:t>
            </a:r>
            <a:endParaRPr sz="2775" baseline="-21021">
              <a:latin typeface="Times New Roman"/>
              <a:cs typeface="Times New Roman"/>
            </a:endParaRPr>
          </a:p>
          <a:p>
            <a:pPr marL="624840" marR="138430" lvl="1" indent="-274320">
              <a:lnSpc>
                <a:spcPts val="3030"/>
              </a:lnSpc>
              <a:spcBef>
                <a:spcPts val="2295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Looking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b="1" i="1" spc="-20" dirty="0">
                <a:latin typeface="Calibri"/>
                <a:cs typeface="Calibri"/>
              </a:rPr>
              <a:t>K</a:t>
            </a:r>
            <a:r>
              <a:rPr sz="2775" b="1" i="1" spc="-30" baseline="-21021" dirty="0">
                <a:latin typeface="Calibri"/>
                <a:cs typeface="Calibri"/>
              </a:rPr>
              <a:t>s,t </a:t>
            </a:r>
            <a:r>
              <a:rPr sz="2800" spc="1180" dirty="0">
                <a:latin typeface="Microsoft Sans Serif"/>
                <a:cs typeface="Microsoft Sans Serif"/>
              </a:rPr>
              <a:t>€</a:t>
            </a:r>
            <a:r>
              <a:rPr sz="2800" spc="-2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0" dirty="0">
                <a:latin typeface="Calibri"/>
                <a:cs typeface="Calibri"/>
              </a:rPr>
              <a:t>frequency threshold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b="1" i="1" spc="-5" dirty="0">
                <a:latin typeface="Times New Roman"/>
                <a:cs typeface="Times New Roman"/>
              </a:rPr>
              <a:t>s  </a:t>
            </a:r>
            <a:r>
              <a:rPr sz="2800" spc="-5" dirty="0">
                <a:latin typeface="Calibri"/>
                <a:cs typeface="Calibri"/>
              </a:rPr>
              <a:t>and look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25" dirty="0">
                <a:latin typeface="Calibri"/>
                <a:cs typeface="Calibri"/>
              </a:rPr>
              <a:t>layer </a:t>
            </a:r>
            <a:r>
              <a:rPr sz="2800" b="1" i="1" spc="-5" dirty="0">
                <a:latin typeface="Times New Roman"/>
                <a:cs typeface="Times New Roman"/>
              </a:rPr>
              <a:t>t </a:t>
            </a:r>
            <a:r>
              <a:rPr sz="2800" spc="-5" dirty="0">
                <a:latin typeface="Calibri"/>
                <a:cs typeface="Calibri"/>
              </a:rPr>
              <a:t>– all  </a:t>
            </a:r>
            <a:r>
              <a:rPr sz="2800" spc="-15" dirty="0">
                <a:latin typeface="Calibri"/>
                <a:cs typeface="Calibri"/>
              </a:rPr>
              <a:t>frequent </a:t>
            </a:r>
            <a:r>
              <a:rPr sz="2800" spc="-10" dirty="0">
                <a:latin typeface="Calibri"/>
                <a:cs typeface="Calibri"/>
              </a:rPr>
              <a:t>sets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size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0048" y="40640"/>
            <a:ext cx="15640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[Kumar et al.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‘99]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200" y="2819400"/>
            <a:ext cx="877569" cy="146050"/>
          </a:xfrm>
          <a:custGeom>
            <a:avLst/>
            <a:gdLst/>
            <a:ahLst/>
            <a:cxnLst/>
            <a:rect l="l" t="t" r="r" b="b"/>
            <a:pathLst>
              <a:path w="877570" h="146050">
                <a:moveTo>
                  <a:pt x="0" y="0"/>
                </a:moveTo>
                <a:lnTo>
                  <a:pt x="877138" y="145592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0380" y="2914954"/>
            <a:ext cx="118110" cy="62865"/>
          </a:xfrm>
          <a:custGeom>
            <a:avLst/>
            <a:gdLst/>
            <a:ahLst/>
            <a:cxnLst/>
            <a:rect l="l" t="t" r="r" b="b"/>
            <a:pathLst>
              <a:path w="118109" h="62864">
                <a:moveTo>
                  <a:pt x="10401" y="0"/>
                </a:moveTo>
                <a:lnTo>
                  <a:pt x="117957" y="50038"/>
                </a:lnTo>
                <a:lnTo>
                  <a:pt x="0" y="62636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200" y="2232786"/>
            <a:ext cx="883919" cy="586740"/>
          </a:xfrm>
          <a:custGeom>
            <a:avLst/>
            <a:gdLst/>
            <a:ahLst/>
            <a:cxnLst/>
            <a:rect l="l" t="t" r="r" b="b"/>
            <a:pathLst>
              <a:path w="883920" h="586739">
                <a:moveTo>
                  <a:pt x="0" y="586613"/>
                </a:moveTo>
                <a:lnTo>
                  <a:pt x="883513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1937" y="2232799"/>
            <a:ext cx="113030" cy="90170"/>
          </a:xfrm>
          <a:custGeom>
            <a:avLst/>
            <a:gdLst/>
            <a:ahLst/>
            <a:cxnLst/>
            <a:rect l="l" t="t" r="r" b="b"/>
            <a:pathLst>
              <a:path w="113029" h="90169">
                <a:moveTo>
                  <a:pt x="35128" y="89674"/>
                </a:moveTo>
                <a:lnTo>
                  <a:pt x="112788" y="0"/>
                </a:lnTo>
                <a:lnTo>
                  <a:pt x="0" y="36779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1200" y="2600845"/>
            <a:ext cx="878205" cy="219075"/>
          </a:xfrm>
          <a:custGeom>
            <a:avLst/>
            <a:gdLst/>
            <a:ahLst/>
            <a:cxnLst/>
            <a:rect l="l" t="t" r="r" b="b"/>
            <a:pathLst>
              <a:path w="878204" h="219075">
                <a:moveTo>
                  <a:pt x="0" y="218554"/>
                </a:moveTo>
                <a:lnTo>
                  <a:pt x="877811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0431" y="2597657"/>
            <a:ext cx="118745" cy="62230"/>
          </a:xfrm>
          <a:custGeom>
            <a:avLst/>
            <a:gdLst/>
            <a:ahLst/>
            <a:cxnLst/>
            <a:rect l="l" t="t" r="r" b="b"/>
            <a:pathLst>
              <a:path w="118745" h="62230">
                <a:moveTo>
                  <a:pt x="15341" y="61620"/>
                </a:moveTo>
                <a:lnTo>
                  <a:pt x="118579" y="3187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1200" y="2819400"/>
            <a:ext cx="882650" cy="513080"/>
          </a:xfrm>
          <a:custGeom>
            <a:avLst/>
            <a:gdLst/>
            <a:ahLst/>
            <a:cxnLst/>
            <a:rect l="l" t="t" r="r" b="b"/>
            <a:pathLst>
              <a:path w="882650" h="513079">
                <a:moveTo>
                  <a:pt x="0" y="0"/>
                </a:moveTo>
                <a:lnTo>
                  <a:pt x="882205" y="512521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8622" y="3247047"/>
            <a:ext cx="114935" cy="85090"/>
          </a:xfrm>
          <a:custGeom>
            <a:avLst/>
            <a:gdLst/>
            <a:ahLst/>
            <a:cxnLst/>
            <a:rect l="l" t="t" r="r" b="b"/>
            <a:pathLst>
              <a:path w="114934" h="85089">
                <a:moveTo>
                  <a:pt x="31902" y="0"/>
                </a:moveTo>
                <a:lnTo>
                  <a:pt x="114782" y="84874"/>
                </a:lnTo>
                <a:lnTo>
                  <a:pt x="0" y="54902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2600" y="27051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35625" y="2667000"/>
            <a:ext cx="8255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09346" y="2476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9346" y="2857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9346" y="3238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47446" y="2331689"/>
            <a:ext cx="153035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b  c  d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09346" y="2095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52208" y="2057400"/>
            <a:ext cx="14351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99680" y="2613202"/>
            <a:ext cx="139446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</a:t>
            </a:r>
            <a:r>
              <a:rPr sz="1950" b="1" spc="7" baseline="-21367" dirty="0">
                <a:latin typeface="Arial"/>
                <a:cs typeface="Arial"/>
              </a:rPr>
              <a:t>i</a:t>
            </a:r>
            <a:r>
              <a:rPr sz="2000" b="1" spc="5" dirty="0">
                <a:latin typeface="Arial"/>
                <a:cs typeface="Arial"/>
              </a:rPr>
              <a:t>=</a:t>
            </a:r>
            <a:r>
              <a:rPr sz="2000" b="1" spc="-5" dirty="0">
                <a:latin typeface="Arial"/>
                <a:cs typeface="Arial"/>
              </a:rPr>
              <a:t>{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,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-5" dirty="0">
                <a:latin typeface="Arial"/>
                <a:cs typeface="Arial"/>
              </a:rPr>
              <a:t>,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,d</a:t>
            </a:r>
            <a:r>
              <a:rPr sz="2000" b="1" dirty="0"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14046" y="3810723"/>
            <a:ext cx="1212850" cy="299720"/>
          </a:xfrm>
          <a:custGeom>
            <a:avLst/>
            <a:gdLst/>
            <a:ahLst/>
            <a:cxnLst/>
            <a:rect l="l" t="t" r="r" b="b"/>
            <a:pathLst>
              <a:path w="1212850" h="299720">
                <a:moveTo>
                  <a:pt x="0" y="299453"/>
                </a:moveTo>
                <a:lnTo>
                  <a:pt x="1212329" y="0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07795" y="3807320"/>
            <a:ext cx="118745" cy="62230"/>
          </a:xfrm>
          <a:custGeom>
            <a:avLst/>
            <a:gdLst/>
            <a:ahLst/>
            <a:cxnLst/>
            <a:rect l="l" t="t" r="r" b="b"/>
            <a:pathLst>
              <a:path w="118745" h="62229">
                <a:moveTo>
                  <a:pt x="15227" y="61645"/>
                </a:moveTo>
                <a:lnTo>
                  <a:pt x="118579" y="3403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4033" y="4110177"/>
            <a:ext cx="1211580" cy="69215"/>
          </a:xfrm>
          <a:custGeom>
            <a:avLst/>
            <a:gdLst/>
            <a:ahLst/>
            <a:cxnLst/>
            <a:rect l="l" t="t" r="r" b="b"/>
            <a:pathLst>
              <a:path w="1211579" h="69214">
                <a:moveTo>
                  <a:pt x="0" y="0"/>
                </a:moveTo>
                <a:lnTo>
                  <a:pt x="1211186" y="69202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09294" y="4141165"/>
            <a:ext cx="116205" cy="63500"/>
          </a:xfrm>
          <a:custGeom>
            <a:avLst/>
            <a:gdLst/>
            <a:ahLst/>
            <a:cxnLst/>
            <a:rect l="l" t="t" r="r" b="b"/>
            <a:pathLst>
              <a:path w="116204" h="63500">
                <a:moveTo>
                  <a:pt x="3632" y="0"/>
                </a:moveTo>
                <a:lnTo>
                  <a:pt x="115938" y="38226"/>
                </a:lnTo>
                <a:lnTo>
                  <a:pt x="0" y="63398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14033" y="4110177"/>
            <a:ext cx="1214120" cy="438784"/>
          </a:xfrm>
          <a:custGeom>
            <a:avLst/>
            <a:gdLst/>
            <a:ahLst/>
            <a:cxnLst/>
            <a:rect l="l" t="t" r="r" b="b"/>
            <a:pathLst>
              <a:path w="1214120" h="438785">
                <a:moveTo>
                  <a:pt x="0" y="0"/>
                </a:moveTo>
                <a:lnTo>
                  <a:pt x="1213586" y="438454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09345" y="4479925"/>
            <a:ext cx="118745" cy="69215"/>
          </a:xfrm>
          <a:custGeom>
            <a:avLst/>
            <a:gdLst/>
            <a:ahLst/>
            <a:cxnLst/>
            <a:rect l="l" t="t" r="r" b="b"/>
            <a:pathLst>
              <a:path w="118745" h="69214">
                <a:moveTo>
                  <a:pt x="21577" y="0"/>
                </a:moveTo>
                <a:lnTo>
                  <a:pt x="118287" y="68707"/>
                </a:lnTo>
                <a:lnTo>
                  <a:pt x="0" y="59715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4033" y="4110177"/>
            <a:ext cx="1218565" cy="810895"/>
          </a:xfrm>
          <a:custGeom>
            <a:avLst/>
            <a:gdLst/>
            <a:ahLst/>
            <a:cxnLst/>
            <a:rect l="l" t="t" r="r" b="b"/>
            <a:pathLst>
              <a:path w="1218565" h="810895">
                <a:moveTo>
                  <a:pt x="0" y="0"/>
                </a:moveTo>
                <a:lnTo>
                  <a:pt x="1218082" y="810552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9378" y="4830978"/>
            <a:ext cx="113030" cy="90170"/>
          </a:xfrm>
          <a:custGeom>
            <a:avLst/>
            <a:gdLst/>
            <a:ahLst/>
            <a:cxnLst/>
            <a:rect l="l" t="t" r="r" b="b"/>
            <a:pathLst>
              <a:path w="113029" h="90170">
                <a:moveTo>
                  <a:pt x="35178" y="0"/>
                </a:moveTo>
                <a:lnTo>
                  <a:pt x="112737" y="89763"/>
                </a:lnTo>
                <a:lnTo>
                  <a:pt x="0" y="52857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14033" y="4491177"/>
            <a:ext cx="1178560" cy="147320"/>
          </a:xfrm>
          <a:custGeom>
            <a:avLst/>
            <a:gdLst/>
            <a:ahLst/>
            <a:cxnLst/>
            <a:rect l="l" t="t" r="r" b="b"/>
            <a:pathLst>
              <a:path w="1178559" h="147320">
                <a:moveTo>
                  <a:pt x="0" y="0"/>
                </a:moveTo>
                <a:lnTo>
                  <a:pt x="1177963" y="147243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74648" y="4592739"/>
            <a:ext cx="117475" cy="63500"/>
          </a:xfrm>
          <a:custGeom>
            <a:avLst/>
            <a:gdLst/>
            <a:ahLst/>
            <a:cxnLst/>
            <a:rect l="l" t="t" r="r" b="b"/>
            <a:pathLst>
              <a:path w="117475" h="63500">
                <a:moveTo>
                  <a:pt x="7874" y="0"/>
                </a:moveTo>
                <a:lnTo>
                  <a:pt x="117348" y="45681"/>
                </a:lnTo>
                <a:lnTo>
                  <a:pt x="0" y="63004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4033" y="3900170"/>
            <a:ext cx="1182370" cy="591185"/>
          </a:xfrm>
          <a:custGeom>
            <a:avLst/>
            <a:gdLst/>
            <a:ahLst/>
            <a:cxnLst/>
            <a:rect l="l" t="t" r="r" b="b"/>
            <a:pathLst>
              <a:path w="1182370" h="591185">
                <a:moveTo>
                  <a:pt x="0" y="591007"/>
                </a:moveTo>
                <a:lnTo>
                  <a:pt x="1182027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79640" y="390017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40" h="80010">
                <a:moveTo>
                  <a:pt x="28397" y="79514"/>
                </a:moveTo>
                <a:lnTo>
                  <a:pt x="116433" y="0"/>
                </a:lnTo>
                <a:lnTo>
                  <a:pt x="0" y="22720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14033" y="4270235"/>
            <a:ext cx="1178560" cy="220979"/>
          </a:xfrm>
          <a:custGeom>
            <a:avLst/>
            <a:gdLst/>
            <a:ahLst/>
            <a:cxnLst/>
            <a:rect l="l" t="t" r="r" b="b"/>
            <a:pathLst>
              <a:path w="1178559" h="220979">
                <a:moveTo>
                  <a:pt x="0" y="220941"/>
                </a:moveTo>
                <a:lnTo>
                  <a:pt x="1178356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4191" y="4260113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5" h="62864">
                <a:moveTo>
                  <a:pt x="11709" y="62407"/>
                </a:moveTo>
                <a:lnTo>
                  <a:pt x="118198" y="10134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14033" y="4491177"/>
            <a:ext cx="1181735" cy="516890"/>
          </a:xfrm>
          <a:custGeom>
            <a:avLst/>
            <a:gdLst/>
            <a:ahLst/>
            <a:cxnLst/>
            <a:rect l="l" t="t" r="r" b="b"/>
            <a:pathLst>
              <a:path w="1181734" h="516889">
                <a:moveTo>
                  <a:pt x="0" y="0"/>
                </a:moveTo>
                <a:lnTo>
                  <a:pt x="1181125" y="516737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77722" y="4933010"/>
            <a:ext cx="117475" cy="74930"/>
          </a:xfrm>
          <a:custGeom>
            <a:avLst/>
            <a:gdLst/>
            <a:ahLst/>
            <a:cxnLst/>
            <a:rect l="l" t="t" r="r" b="b"/>
            <a:pathLst>
              <a:path w="117475" h="74929">
                <a:moveTo>
                  <a:pt x="25450" y="0"/>
                </a:moveTo>
                <a:lnTo>
                  <a:pt x="117436" y="74904"/>
                </a:lnTo>
                <a:lnTo>
                  <a:pt x="0" y="58178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14033" y="4359567"/>
            <a:ext cx="1214755" cy="513080"/>
          </a:xfrm>
          <a:custGeom>
            <a:avLst/>
            <a:gdLst/>
            <a:ahLst/>
            <a:cxnLst/>
            <a:rect l="l" t="t" r="r" b="b"/>
            <a:pathLst>
              <a:path w="1214754" h="513079">
                <a:moveTo>
                  <a:pt x="0" y="512610"/>
                </a:moveTo>
                <a:lnTo>
                  <a:pt x="1214386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10767" y="4359554"/>
            <a:ext cx="118110" cy="74295"/>
          </a:xfrm>
          <a:custGeom>
            <a:avLst/>
            <a:gdLst/>
            <a:ahLst/>
            <a:cxnLst/>
            <a:rect l="l" t="t" r="r" b="b"/>
            <a:pathLst>
              <a:path w="118109" h="74295">
                <a:moveTo>
                  <a:pt x="24701" y="73710"/>
                </a:moveTo>
                <a:lnTo>
                  <a:pt x="117652" y="0"/>
                </a:lnTo>
                <a:lnTo>
                  <a:pt x="0" y="15214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14033" y="4872177"/>
            <a:ext cx="1212215" cy="226060"/>
          </a:xfrm>
          <a:custGeom>
            <a:avLst/>
            <a:gdLst/>
            <a:ahLst/>
            <a:cxnLst/>
            <a:rect l="l" t="t" r="r" b="b"/>
            <a:pathLst>
              <a:path w="1212215" h="226060">
                <a:moveTo>
                  <a:pt x="0" y="0"/>
                </a:moveTo>
                <a:lnTo>
                  <a:pt x="1211821" y="225615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07681" y="5045646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5" h="62864">
                <a:moveTo>
                  <a:pt x="11620" y="0"/>
                </a:moveTo>
                <a:lnTo>
                  <a:pt x="118173" y="52133"/>
                </a:lnTo>
                <a:lnTo>
                  <a:pt x="0" y="6242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14033" y="4729264"/>
            <a:ext cx="1211580" cy="143510"/>
          </a:xfrm>
          <a:custGeom>
            <a:avLst/>
            <a:gdLst/>
            <a:ahLst/>
            <a:cxnLst/>
            <a:rect l="l" t="t" r="r" b="b"/>
            <a:pathLst>
              <a:path w="1211579" h="143510">
                <a:moveTo>
                  <a:pt x="0" y="142913"/>
                </a:moveTo>
                <a:lnTo>
                  <a:pt x="1211402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08201" y="4711128"/>
            <a:ext cx="117475" cy="63500"/>
          </a:xfrm>
          <a:custGeom>
            <a:avLst/>
            <a:gdLst/>
            <a:ahLst/>
            <a:cxnLst/>
            <a:rect l="l" t="t" r="r" b="b"/>
            <a:pathLst>
              <a:path w="117475" h="63500">
                <a:moveTo>
                  <a:pt x="7442" y="63068"/>
                </a:moveTo>
                <a:lnTo>
                  <a:pt x="117233" y="18135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14033" y="3986822"/>
            <a:ext cx="1219200" cy="885825"/>
          </a:xfrm>
          <a:custGeom>
            <a:avLst/>
            <a:gdLst/>
            <a:ahLst/>
            <a:cxnLst/>
            <a:rect l="l" t="t" r="r" b="b"/>
            <a:pathLst>
              <a:path w="1219200" h="885825">
                <a:moveTo>
                  <a:pt x="0" y="885355"/>
                </a:moveTo>
                <a:lnTo>
                  <a:pt x="1219047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21943" y="3986822"/>
            <a:ext cx="111125" cy="93345"/>
          </a:xfrm>
          <a:custGeom>
            <a:avLst/>
            <a:gdLst/>
            <a:ahLst/>
            <a:cxnLst/>
            <a:rect l="l" t="t" r="r" b="b"/>
            <a:pathLst>
              <a:path w="111125" h="93345">
                <a:moveTo>
                  <a:pt x="37312" y="92862"/>
                </a:moveTo>
                <a:lnTo>
                  <a:pt x="111137" y="0"/>
                </a:lnTo>
                <a:lnTo>
                  <a:pt x="0" y="4149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85433" y="399587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85446" y="437687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85446" y="475787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031484" y="3851066"/>
            <a:ext cx="137160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305" algn="just">
              <a:lnSpc>
                <a:spcPct val="1389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  i  k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433246" y="414827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33246" y="452927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33246" y="491027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33246" y="376727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473721" y="3622466"/>
            <a:ext cx="147955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just">
              <a:lnSpc>
                <a:spcPct val="1389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  b  c  d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823902" y="3832783"/>
            <a:ext cx="609600" cy="1355090"/>
          </a:xfrm>
          <a:custGeom>
            <a:avLst/>
            <a:gdLst/>
            <a:ahLst/>
            <a:cxnLst/>
            <a:rect l="l" t="t" r="r" b="b"/>
            <a:pathLst>
              <a:path w="609600" h="1355089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9600" y="1050061"/>
                </a:lnTo>
                <a:lnTo>
                  <a:pt x="605610" y="1099502"/>
                </a:lnTo>
                <a:lnTo>
                  <a:pt x="594061" y="1146402"/>
                </a:lnTo>
                <a:lnTo>
                  <a:pt x="575579" y="1190135"/>
                </a:lnTo>
                <a:lnTo>
                  <a:pt x="550791" y="1230073"/>
                </a:lnTo>
                <a:lnTo>
                  <a:pt x="520326" y="1265588"/>
                </a:lnTo>
                <a:lnTo>
                  <a:pt x="484811" y="1296053"/>
                </a:lnTo>
                <a:lnTo>
                  <a:pt x="444874" y="1320840"/>
                </a:lnTo>
                <a:lnTo>
                  <a:pt x="401141" y="1339322"/>
                </a:lnTo>
                <a:lnTo>
                  <a:pt x="354240" y="1350872"/>
                </a:lnTo>
                <a:lnTo>
                  <a:pt x="304800" y="1354861"/>
                </a:lnTo>
                <a:lnTo>
                  <a:pt x="255359" y="1350872"/>
                </a:lnTo>
                <a:lnTo>
                  <a:pt x="208458" y="1339322"/>
                </a:lnTo>
                <a:lnTo>
                  <a:pt x="164725" y="1320840"/>
                </a:lnTo>
                <a:lnTo>
                  <a:pt x="124788" y="1296053"/>
                </a:lnTo>
                <a:lnTo>
                  <a:pt x="89273" y="1265588"/>
                </a:lnTo>
                <a:lnTo>
                  <a:pt x="58808" y="1230073"/>
                </a:lnTo>
                <a:lnTo>
                  <a:pt x="34020" y="1190135"/>
                </a:lnTo>
                <a:lnTo>
                  <a:pt x="15538" y="1146402"/>
                </a:lnTo>
                <a:lnTo>
                  <a:pt x="3989" y="1099502"/>
                </a:lnTo>
                <a:lnTo>
                  <a:pt x="0" y="1050061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22934" y="3614877"/>
            <a:ext cx="609600" cy="1676400"/>
          </a:xfrm>
          <a:custGeom>
            <a:avLst/>
            <a:gdLst/>
            <a:ahLst/>
            <a:cxnLst/>
            <a:rect l="l" t="t" r="r" b="b"/>
            <a:pathLst>
              <a:path w="609600" h="16764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9600" y="1371600"/>
                </a:lnTo>
                <a:lnTo>
                  <a:pt x="605610" y="1421040"/>
                </a:lnTo>
                <a:lnTo>
                  <a:pt x="594061" y="1467941"/>
                </a:lnTo>
                <a:lnTo>
                  <a:pt x="575579" y="1511674"/>
                </a:lnTo>
                <a:lnTo>
                  <a:pt x="550791" y="1551611"/>
                </a:lnTo>
                <a:lnTo>
                  <a:pt x="520326" y="1587126"/>
                </a:lnTo>
                <a:lnTo>
                  <a:pt x="484811" y="1617591"/>
                </a:lnTo>
                <a:lnTo>
                  <a:pt x="444874" y="1642379"/>
                </a:lnTo>
                <a:lnTo>
                  <a:pt x="401141" y="1660861"/>
                </a:lnTo>
                <a:lnTo>
                  <a:pt x="354240" y="1672410"/>
                </a:lnTo>
                <a:lnTo>
                  <a:pt x="304800" y="1676400"/>
                </a:lnTo>
                <a:lnTo>
                  <a:pt x="255359" y="1672410"/>
                </a:lnTo>
                <a:lnTo>
                  <a:pt x="208458" y="1660861"/>
                </a:lnTo>
                <a:lnTo>
                  <a:pt x="164725" y="1642379"/>
                </a:lnTo>
                <a:lnTo>
                  <a:pt x="124788" y="1617591"/>
                </a:lnTo>
                <a:lnTo>
                  <a:pt x="89273" y="1587126"/>
                </a:lnTo>
                <a:lnTo>
                  <a:pt x="58808" y="1551611"/>
                </a:lnTo>
                <a:lnTo>
                  <a:pt x="34020" y="1511674"/>
                </a:lnTo>
                <a:lnTo>
                  <a:pt x="15538" y="1467941"/>
                </a:lnTo>
                <a:lnTo>
                  <a:pt x="3989" y="1421040"/>
                </a:lnTo>
                <a:lnTo>
                  <a:pt x="0" y="137160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606986" y="5136388"/>
            <a:ext cx="19558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783029" y="5169979"/>
            <a:ext cx="19558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47270" y="5786521"/>
            <a:ext cx="2987675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 </a:t>
            </a:r>
            <a:r>
              <a:rPr sz="1800" dirty="0">
                <a:latin typeface="Arial"/>
                <a:cs typeface="Arial"/>
              </a:rPr>
              <a:t>… </a:t>
            </a:r>
            <a:r>
              <a:rPr sz="1800" spc="-5" dirty="0">
                <a:latin typeface="Arial"/>
                <a:cs typeface="Arial"/>
              </a:rPr>
              <a:t>minimum support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(|X|=s)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 </a:t>
            </a:r>
            <a:r>
              <a:rPr sz="1800" dirty="0">
                <a:latin typeface="Arial"/>
                <a:cs typeface="Arial"/>
              </a:rPr>
              <a:t>… </a:t>
            </a:r>
            <a:r>
              <a:rPr sz="1800" spc="-5" dirty="0">
                <a:latin typeface="Arial"/>
                <a:cs typeface="Arial"/>
              </a:rPr>
              <a:t>itemset size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(|Y|=t)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66927" y="6711695"/>
            <a:ext cx="448309" cy="1447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03256" y="6720840"/>
            <a:ext cx="1454785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66927" y="6711695"/>
            <a:ext cx="448309" cy="137160"/>
          </a:xfrm>
          <a:custGeom>
            <a:avLst/>
            <a:gdLst/>
            <a:ahLst/>
            <a:cxnLst/>
            <a:rect l="l" t="t" r="r" b="b"/>
            <a:pathLst>
              <a:path w="448309" h="137159">
                <a:moveTo>
                  <a:pt x="0" y="137159"/>
                </a:moveTo>
                <a:lnTo>
                  <a:pt x="448056" y="137159"/>
                </a:lnTo>
                <a:lnTo>
                  <a:pt x="448056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13047" y="6720840"/>
            <a:ext cx="1445260" cy="128270"/>
          </a:xfrm>
          <a:custGeom>
            <a:avLst/>
            <a:gdLst/>
            <a:ahLst/>
            <a:cxnLst/>
            <a:rect l="l" t="t" r="r" b="b"/>
            <a:pathLst>
              <a:path w="1445260" h="128270">
                <a:moveTo>
                  <a:pt x="0" y="128015"/>
                </a:moveTo>
                <a:lnTo>
                  <a:pt x="1444752" y="128015"/>
                </a:lnTo>
                <a:lnTo>
                  <a:pt x="1444752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718994" y="6729094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312" y="356615"/>
            <a:ext cx="7373111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00048" y="40640"/>
            <a:ext cx="15640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[Kumar et al.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‘99]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5458" y="2933700"/>
            <a:ext cx="877569" cy="146050"/>
          </a:xfrm>
          <a:custGeom>
            <a:avLst/>
            <a:gdLst/>
            <a:ahLst/>
            <a:cxnLst/>
            <a:rect l="l" t="t" r="r" b="b"/>
            <a:pathLst>
              <a:path w="877569" h="146050">
                <a:moveTo>
                  <a:pt x="0" y="0"/>
                </a:moveTo>
                <a:lnTo>
                  <a:pt x="877138" y="145592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4646" y="3029254"/>
            <a:ext cx="118110" cy="62865"/>
          </a:xfrm>
          <a:custGeom>
            <a:avLst/>
            <a:gdLst/>
            <a:ahLst/>
            <a:cxnLst/>
            <a:rect l="l" t="t" r="r" b="b"/>
            <a:pathLst>
              <a:path w="118110" h="62864">
                <a:moveTo>
                  <a:pt x="10401" y="0"/>
                </a:moveTo>
                <a:lnTo>
                  <a:pt x="117957" y="50038"/>
                </a:lnTo>
                <a:lnTo>
                  <a:pt x="0" y="62636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5458" y="2347086"/>
            <a:ext cx="883919" cy="586740"/>
          </a:xfrm>
          <a:custGeom>
            <a:avLst/>
            <a:gdLst/>
            <a:ahLst/>
            <a:cxnLst/>
            <a:rect l="l" t="t" r="r" b="b"/>
            <a:pathLst>
              <a:path w="883919" h="586739">
                <a:moveTo>
                  <a:pt x="0" y="586613"/>
                </a:moveTo>
                <a:lnTo>
                  <a:pt x="883513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6191" y="2347099"/>
            <a:ext cx="113030" cy="90170"/>
          </a:xfrm>
          <a:custGeom>
            <a:avLst/>
            <a:gdLst/>
            <a:ahLst/>
            <a:cxnLst/>
            <a:rect l="l" t="t" r="r" b="b"/>
            <a:pathLst>
              <a:path w="113030" h="90169">
                <a:moveTo>
                  <a:pt x="35128" y="89674"/>
                </a:moveTo>
                <a:lnTo>
                  <a:pt x="112788" y="0"/>
                </a:lnTo>
                <a:lnTo>
                  <a:pt x="0" y="36779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5459" y="2715145"/>
            <a:ext cx="878205" cy="219075"/>
          </a:xfrm>
          <a:custGeom>
            <a:avLst/>
            <a:gdLst/>
            <a:ahLst/>
            <a:cxnLst/>
            <a:rect l="l" t="t" r="r" b="b"/>
            <a:pathLst>
              <a:path w="878205" h="219075">
                <a:moveTo>
                  <a:pt x="0" y="218554"/>
                </a:moveTo>
                <a:lnTo>
                  <a:pt x="877811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4684" y="2711957"/>
            <a:ext cx="118745" cy="62230"/>
          </a:xfrm>
          <a:custGeom>
            <a:avLst/>
            <a:gdLst/>
            <a:ahLst/>
            <a:cxnLst/>
            <a:rect l="l" t="t" r="r" b="b"/>
            <a:pathLst>
              <a:path w="118744" h="62230">
                <a:moveTo>
                  <a:pt x="15341" y="61620"/>
                </a:moveTo>
                <a:lnTo>
                  <a:pt x="118579" y="3187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5459" y="2933700"/>
            <a:ext cx="882650" cy="513080"/>
          </a:xfrm>
          <a:custGeom>
            <a:avLst/>
            <a:gdLst/>
            <a:ahLst/>
            <a:cxnLst/>
            <a:rect l="l" t="t" r="r" b="b"/>
            <a:pathLst>
              <a:path w="882650" h="513079">
                <a:moveTo>
                  <a:pt x="0" y="0"/>
                </a:moveTo>
                <a:lnTo>
                  <a:pt x="882205" y="512521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2889" y="3361347"/>
            <a:ext cx="114935" cy="85090"/>
          </a:xfrm>
          <a:custGeom>
            <a:avLst/>
            <a:gdLst/>
            <a:ahLst/>
            <a:cxnLst/>
            <a:rect l="l" t="t" r="r" b="b"/>
            <a:pathLst>
              <a:path w="114935" h="85089">
                <a:moveTo>
                  <a:pt x="31902" y="0"/>
                </a:moveTo>
                <a:lnTo>
                  <a:pt x="114782" y="84874"/>
                </a:lnTo>
                <a:lnTo>
                  <a:pt x="0" y="54902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6859" y="2819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59883" y="2781300"/>
            <a:ext cx="8255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33600" y="2590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3600" y="2971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3600" y="3352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3600" y="2209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88044" y="2826989"/>
            <a:ext cx="1394460" cy="116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315" marR="262255" indent="13335" algn="r">
              <a:lnSpc>
                <a:spcPct val="1389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c  d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Arial"/>
                <a:cs typeface="Arial"/>
              </a:rPr>
              <a:t>S</a:t>
            </a:r>
            <a:r>
              <a:rPr sz="1950" b="1" spc="7" baseline="-21367" dirty="0">
                <a:latin typeface="Arial"/>
                <a:cs typeface="Arial"/>
              </a:rPr>
              <a:t>i</a:t>
            </a:r>
            <a:r>
              <a:rPr sz="2000" b="1" spc="5" dirty="0">
                <a:latin typeface="Arial"/>
                <a:cs typeface="Arial"/>
              </a:rPr>
              <a:t>=</a:t>
            </a:r>
            <a:r>
              <a:rPr sz="2000" b="1" spc="-5" dirty="0">
                <a:latin typeface="Arial"/>
                <a:cs typeface="Arial"/>
              </a:rPr>
              <a:t>{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,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-5" dirty="0">
                <a:latin typeface="Arial"/>
                <a:cs typeface="Arial"/>
              </a:rPr>
              <a:t>,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,d</a:t>
            </a:r>
            <a:r>
              <a:rPr sz="2000" b="1" dirty="0"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30759" y="5178539"/>
            <a:ext cx="1212850" cy="299720"/>
          </a:xfrm>
          <a:custGeom>
            <a:avLst/>
            <a:gdLst/>
            <a:ahLst/>
            <a:cxnLst/>
            <a:rect l="l" t="t" r="r" b="b"/>
            <a:pathLst>
              <a:path w="1212850" h="299720">
                <a:moveTo>
                  <a:pt x="0" y="299453"/>
                </a:moveTo>
                <a:lnTo>
                  <a:pt x="1212329" y="0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24521" y="5175135"/>
            <a:ext cx="118745" cy="62230"/>
          </a:xfrm>
          <a:custGeom>
            <a:avLst/>
            <a:gdLst/>
            <a:ahLst/>
            <a:cxnLst/>
            <a:rect l="l" t="t" r="r" b="b"/>
            <a:pathLst>
              <a:path w="118745" h="62229">
                <a:moveTo>
                  <a:pt x="15227" y="61645"/>
                </a:moveTo>
                <a:lnTo>
                  <a:pt x="118579" y="3403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30759" y="5477992"/>
            <a:ext cx="1211580" cy="69215"/>
          </a:xfrm>
          <a:custGeom>
            <a:avLst/>
            <a:gdLst/>
            <a:ahLst/>
            <a:cxnLst/>
            <a:rect l="l" t="t" r="r" b="b"/>
            <a:pathLst>
              <a:path w="1211579" h="69214">
                <a:moveTo>
                  <a:pt x="0" y="0"/>
                </a:moveTo>
                <a:lnTo>
                  <a:pt x="1211186" y="69202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6033" y="5508980"/>
            <a:ext cx="116205" cy="63500"/>
          </a:xfrm>
          <a:custGeom>
            <a:avLst/>
            <a:gdLst/>
            <a:ahLst/>
            <a:cxnLst/>
            <a:rect l="l" t="t" r="r" b="b"/>
            <a:pathLst>
              <a:path w="116204" h="63500">
                <a:moveTo>
                  <a:pt x="3619" y="0"/>
                </a:moveTo>
                <a:lnTo>
                  <a:pt x="115925" y="38226"/>
                </a:lnTo>
                <a:lnTo>
                  <a:pt x="0" y="63398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30772" y="5477992"/>
            <a:ext cx="1214120" cy="438784"/>
          </a:xfrm>
          <a:custGeom>
            <a:avLst/>
            <a:gdLst/>
            <a:ahLst/>
            <a:cxnLst/>
            <a:rect l="l" t="t" r="r" b="b"/>
            <a:pathLst>
              <a:path w="1214120" h="438785">
                <a:moveTo>
                  <a:pt x="0" y="0"/>
                </a:moveTo>
                <a:lnTo>
                  <a:pt x="1213586" y="438454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6071" y="5847748"/>
            <a:ext cx="118745" cy="69215"/>
          </a:xfrm>
          <a:custGeom>
            <a:avLst/>
            <a:gdLst/>
            <a:ahLst/>
            <a:cxnLst/>
            <a:rect l="l" t="t" r="r" b="b"/>
            <a:pathLst>
              <a:path w="118745" h="69214">
                <a:moveTo>
                  <a:pt x="21577" y="0"/>
                </a:moveTo>
                <a:lnTo>
                  <a:pt x="118287" y="68706"/>
                </a:lnTo>
                <a:lnTo>
                  <a:pt x="0" y="59715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30772" y="5858997"/>
            <a:ext cx="1178560" cy="147320"/>
          </a:xfrm>
          <a:custGeom>
            <a:avLst/>
            <a:gdLst/>
            <a:ahLst/>
            <a:cxnLst/>
            <a:rect l="l" t="t" r="r" b="b"/>
            <a:pathLst>
              <a:path w="1178559" h="147320">
                <a:moveTo>
                  <a:pt x="0" y="0"/>
                </a:moveTo>
                <a:lnTo>
                  <a:pt x="1177963" y="147243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1375" y="5960553"/>
            <a:ext cx="117475" cy="63500"/>
          </a:xfrm>
          <a:custGeom>
            <a:avLst/>
            <a:gdLst/>
            <a:ahLst/>
            <a:cxnLst/>
            <a:rect l="l" t="t" r="r" b="b"/>
            <a:pathLst>
              <a:path w="117475" h="63500">
                <a:moveTo>
                  <a:pt x="7874" y="0"/>
                </a:moveTo>
                <a:lnTo>
                  <a:pt x="117348" y="45681"/>
                </a:lnTo>
                <a:lnTo>
                  <a:pt x="0" y="63004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0772" y="5267990"/>
            <a:ext cx="1182370" cy="591185"/>
          </a:xfrm>
          <a:custGeom>
            <a:avLst/>
            <a:gdLst/>
            <a:ahLst/>
            <a:cxnLst/>
            <a:rect l="l" t="t" r="r" b="b"/>
            <a:pathLst>
              <a:path w="1182370" h="591185">
                <a:moveTo>
                  <a:pt x="0" y="591007"/>
                </a:moveTo>
                <a:lnTo>
                  <a:pt x="1182027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6366" y="5267985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40" h="80010">
                <a:moveTo>
                  <a:pt x="28397" y="79514"/>
                </a:moveTo>
                <a:lnTo>
                  <a:pt x="116433" y="0"/>
                </a:lnTo>
                <a:lnTo>
                  <a:pt x="0" y="22720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0772" y="5638055"/>
            <a:ext cx="1178560" cy="220979"/>
          </a:xfrm>
          <a:custGeom>
            <a:avLst/>
            <a:gdLst/>
            <a:ahLst/>
            <a:cxnLst/>
            <a:rect l="l" t="t" r="r" b="b"/>
            <a:pathLst>
              <a:path w="1178559" h="220979">
                <a:moveTo>
                  <a:pt x="0" y="220941"/>
                </a:moveTo>
                <a:lnTo>
                  <a:pt x="1178356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90917" y="5627926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5" h="62864">
                <a:moveTo>
                  <a:pt x="11709" y="62407"/>
                </a:moveTo>
                <a:lnTo>
                  <a:pt x="118198" y="10134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30772" y="5727387"/>
            <a:ext cx="1214755" cy="513080"/>
          </a:xfrm>
          <a:custGeom>
            <a:avLst/>
            <a:gdLst/>
            <a:ahLst/>
            <a:cxnLst/>
            <a:rect l="l" t="t" r="r" b="b"/>
            <a:pathLst>
              <a:path w="1214754" h="513079">
                <a:moveTo>
                  <a:pt x="0" y="512610"/>
                </a:moveTo>
                <a:lnTo>
                  <a:pt x="1214386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27506" y="5727378"/>
            <a:ext cx="118110" cy="74295"/>
          </a:xfrm>
          <a:custGeom>
            <a:avLst/>
            <a:gdLst/>
            <a:ahLst/>
            <a:cxnLst/>
            <a:rect l="l" t="t" r="r" b="b"/>
            <a:pathLst>
              <a:path w="118109" h="74295">
                <a:moveTo>
                  <a:pt x="24701" y="73710"/>
                </a:moveTo>
                <a:lnTo>
                  <a:pt x="117652" y="0"/>
                </a:lnTo>
                <a:lnTo>
                  <a:pt x="0" y="15214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30772" y="6097084"/>
            <a:ext cx="1211580" cy="143510"/>
          </a:xfrm>
          <a:custGeom>
            <a:avLst/>
            <a:gdLst/>
            <a:ahLst/>
            <a:cxnLst/>
            <a:rect l="l" t="t" r="r" b="b"/>
            <a:pathLst>
              <a:path w="1211579" h="143510">
                <a:moveTo>
                  <a:pt x="0" y="142913"/>
                </a:moveTo>
                <a:lnTo>
                  <a:pt x="1211402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24941" y="6078949"/>
            <a:ext cx="117475" cy="63500"/>
          </a:xfrm>
          <a:custGeom>
            <a:avLst/>
            <a:gdLst/>
            <a:ahLst/>
            <a:cxnLst/>
            <a:rect l="l" t="t" r="r" b="b"/>
            <a:pathLst>
              <a:path w="117475" h="63500">
                <a:moveTo>
                  <a:pt x="7442" y="63068"/>
                </a:moveTo>
                <a:lnTo>
                  <a:pt x="117233" y="18135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30772" y="5354642"/>
            <a:ext cx="1219200" cy="885825"/>
          </a:xfrm>
          <a:custGeom>
            <a:avLst/>
            <a:gdLst/>
            <a:ahLst/>
            <a:cxnLst/>
            <a:rect l="l" t="t" r="r" b="b"/>
            <a:pathLst>
              <a:path w="1219200" h="885825">
                <a:moveTo>
                  <a:pt x="0" y="885355"/>
                </a:moveTo>
                <a:lnTo>
                  <a:pt x="1219047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38694" y="5354637"/>
            <a:ext cx="111125" cy="93345"/>
          </a:xfrm>
          <a:custGeom>
            <a:avLst/>
            <a:gdLst/>
            <a:ahLst/>
            <a:cxnLst/>
            <a:rect l="l" t="t" r="r" b="b"/>
            <a:pathLst>
              <a:path w="111125" h="93345">
                <a:moveTo>
                  <a:pt x="37312" y="92862"/>
                </a:moveTo>
                <a:lnTo>
                  <a:pt x="111137" y="0"/>
                </a:lnTo>
                <a:lnTo>
                  <a:pt x="0" y="4149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02172" y="536369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6"/>
                </a:lnTo>
                <a:lnTo>
                  <a:pt x="69806" y="219622"/>
                </a:lnTo>
                <a:lnTo>
                  <a:pt x="114300" y="228605"/>
                </a:lnTo>
                <a:lnTo>
                  <a:pt x="158793" y="219622"/>
                </a:lnTo>
                <a:lnTo>
                  <a:pt x="195124" y="195126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2159" y="574469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1"/>
                </a:lnTo>
                <a:lnTo>
                  <a:pt x="33480" y="33475"/>
                </a:lnTo>
                <a:lnTo>
                  <a:pt x="8983" y="69806"/>
                </a:lnTo>
                <a:lnTo>
                  <a:pt x="0" y="114300"/>
                </a:lnTo>
                <a:lnTo>
                  <a:pt x="8983" y="158793"/>
                </a:lnTo>
                <a:lnTo>
                  <a:pt x="33480" y="195124"/>
                </a:lnTo>
                <a:lnTo>
                  <a:pt x="69812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02159" y="612569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1"/>
                </a:lnTo>
                <a:lnTo>
                  <a:pt x="33480" y="33475"/>
                </a:lnTo>
                <a:lnTo>
                  <a:pt x="8983" y="69806"/>
                </a:lnTo>
                <a:lnTo>
                  <a:pt x="0" y="114300"/>
                </a:lnTo>
                <a:lnTo>
                  <a:pt x="8983" y="158793"/>
                </a:lnTo>
                <a:lnTo>
                  <a:pt x="33480" y="195124"/>
                </a:lnTo>
                <a:lnTo>
                  <a:pt x="69812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48997" y="5218882"/>
            <a:ext cx="135255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just">
              <a:lnSpc>
                <a:spcPct val="1389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x  y  z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449959" y="551609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6"/>
                </a:lnTo>
                <a:lnTo>
                  <a:pt x="8981" y="69809"/>
                </a:lnTo>
                <a:lnTo>
                  <a:pt x="0" y="114305"/>
                </a:lnTo>
                <a:lnTo>
                  <a:pt x="8981" y="158798"/>
                </a:lnTo>
                <a:lnTo>
                  <a:pt x="33475" y="195129"/>
                </a:lnTo>
                <a:lnTo>
                  <a:pt x="69806" y="219623"/>
                </a:lnTo>
                <a:lnTo>
                  <a:pt x="114300" y="228605"/>
                </a:lnTo>
                <a:lnTo>
                  <a:pt x="158793" y="219623"/>
                </a:lnTo>
                <a:lnTo>
                  <a:pt x="195124" y="195129"/>
                </a:lnTo>
                <a:lnTo>
                  <a:pt x="219618" y="158798"/>
                </a:lnTo>
                <a:lnTo>
                  <a:pt x="228600" y="114305"/>
                </a:lnTo>
                <a:lnTo>
                  <a:pt x="219618" y="69809"/>
                </a:lnTo>
                <a:lnTo>
                  <a:pt x="195124" y="33476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49959" y="589709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49959" y="513509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490447" y="4990282"/>
            <a:ext cx="147955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just">
              <a:lnSpc>
                <a:spcPct val="1389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  b  c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40615" y="5200599"/>
            <a:ext cx="609600" cy="1355090"/>
          </a:xfrm>
          <a:custGeom>
            <a:avLst/>
            <a:gdLst/>
            <a:ahLst/>
            <a:cxnLst/>
            <a:rect l="l" t="t" r="r" b="b"/>
            <a:pathLst>
              <a:path w="609600" h="135509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9600" y="1050061"/>
                </a:lnTo>
                <a:lnTo>
                  <a:pt x="605610" y="1099502"/>
                </a:lnTo>
                <a:lnTo>
                  <a:pt x="594061" y="1146402"/>
                </a:lnTo>
                <a:lnTo>
                  <a:pt x="575579" y="1190135"/>
                </a:lnTo>
                <a:lnTo>
                  <a:pt x="550791" y="1230073"/>
                </a:lnTo>
                <a:lnTo>
                  <a:pt x="520326" y="1265588"/>
                </a:lnTo>
                <a:lnTo>
                  <a:pt x="484811" y="1296053"/>
                </a:lnTo>
                <a:lnTo>
                  <a:pt x="444874" y="1320840"/>
                </a:lnTo>
                <a:lnTo>
                  <a:pt x="401141" y="1339322"/>
                </a:lnTo>
                <a:lnTo>
                  <a:pt x="354240" y="1350872"/>
                </a:lnTo>
                <a:lnTo>
                  <a:pt x="304800" y="1354861"/>
                </a:lnTo>
                <a:lnTo>
                  <a:pt x="255359" y="1350872"/>
                </a:lnTo>
                <a:lnTo>
                  <a:pt x="208458" y="1339322"/>
                </a:lnTo>
                <a:lnTo>
                  <a:pt x="164725" y="1320840"/>
                </a:lnTo>
                <a:lnTo>
                  <a:pt x="124788" y="1296053"/>
                </a:lnTo>
                <a:lnTo>
                  <a:pt x="89273" y="1265588"/>
                </a:lnTo>
                <a:lnTo>
                  <a:pt x="58808" y="1230073"/>
                </a:lnTo>
                <a:lnTo>
                  <a:pt x="34020" y="1190135"/>
                </a:lnTo>
                <a:lnTo>
                  <a:pt x="15538" y="1146402"/>
                </a:lnTo>
                <a:lnTo>
                  <a:pt x="3989" y="1099502"/>
                </a:lnTo>
                <a:lnTo>
                  <a:pt x="0" y="1050061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39648" y="4982692"/>
            <a:ext cx="609600" cy="1333500"/>
          </a:xfrm>
          <a:custGeom>
            <a:avLst/>
            <a:gdLst/>
            <a:ahLst/>
            <a:cxnLst/>
            <a:rect l="l" t="t" r="r" b="b"/>
            <a:pathLst>
              <a:path w="609600" h="13335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9600" y="1028382"/>
                </a:lnTo>
                <a:lnTo>
                  <a:pt x="605610" y="1077820"/>
                </a:lnTo>
                <a:lnTo>
                  <a:pt x="594061" y="1124718"/>
                </a:lnTo>
                <a:lnTo>
                  <a:pt x="575579" y="1168450"/>
                </a:lnTo>
                <a:lnTo>
                  <a:pt x="550791" y="1208388"/>
                </a:lnTo>
                <a:lnTo>
                  <a:pt x="520326" y="1243904"/>
                </a:lnTo>
                <a:lnTo>
                  <a:pt x="484811" y="1274370"/>
                </a:lnTo>
                <a:lnTo>
                  <a:pt x="444874" y="1299159"/>
                </a:lnTo>
                <a:lnTo>
                  <a:pt x="401141" y="1317642"/>
                </a:lnTo>
                <a:lnTo>
                  <a:pt x="354240" y="1329192"/>
                </a:lnTo>
                <a:lnTo>
                  <a:pt x="304800" y="1333182"/>
                </a:lnTo>
                <a:lnTo>
                  <a:pt x="255359" y="1329192"/>
                </a:lnTo>
                <a:lnTo>
                  <a:pt x="208458" y="1317642"/>
                </a:lnTo>
                <a:lnTo>
                  <a:pt x="164725" y="1299159"/>
                </a:lnTo>
                <a:lnTo>
                  <a:pt x="124788" y="1274370"/>
                </a:lnTo>
                <a:lnTo>
                  <a:pt x="89273" y="1243904"/>
                </a:lnTo>
                <a:lnTo>
                  <a:pt x="58808" y="1208388"/>
                </a:lnTo>
                <a:lnTo>
                  <a:pt x="34020" y="1168450"/>
                </a:lnTo>
                <a:lnTo>
                  <a:pt x="15538" y="1124718"/>
                </a:lnTo>
                <a:lnTo>
                  <a:pt x="3989" y="1077820"/>
                </a:lnTo>
                <a:lnTo>
                  <a:pt x="0" y="1028382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653125" y="6336477"/>
            <a:ext cx="19558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99895" y="6270559"/>
            <a:ext cx="19558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5932" y="4000500"/>
            <a:ext cx="3175000" cy="111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5080" indent="-169545" algn="just">
              <a:lnSpc>
                <a:spcPct val="100000"/>
              </a:lnSpc>
            </a:pPr>
            <a:r>
              <a:rPr sz="2400" spc="-5" dirty="0">
                <a:solidFill>
                  <a:srgbClr val="008000"/>
                </a:solidFill>
                <a:latin typeface="Arial"/>
                <a:cs typeface="Arial"/>
              </a:rPr>
              <a:t>Find frequent itemsets:  </a:t>
            </a:r>
            <a:r>
              <a:rPr sz="2400" b="1" dirty="0">
                <a:solidFill>
                  <a:srgbClr val="008000"/>
                </a:solidFill>
                <a:latin typeface="Arial"/>
                <a:cs typeface="Arial"/>
              </a:rPr>
              <a:t>s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… </a:t>
            </a:r>
            <a:r>
              <a:rPr sz="2400" spc="-5" dirty="0">
                <a:solidFill>
                  <a:srgbClr val="008000"/>
                </a:solidFill>
                <a:latin typeface="Arial"/>
                <a:cs typeface="Arial"/>
              </a:rPr>
              <a:t>minimum</a:t>
            </a:r>
            <a:r>
              <a:rPr sz="2400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8000"/>
                </a:solidFill>
                <a:latin typeface="Arial"/>
                <a:cs typeface="Arial"/>
              </a:rPr>
              <a:t>support  </a:t>
            </a:r>
            <a:r>
              <a:rPr sz="2400" b="1" dirty="0">
                <a:solidFill>
                  <a:srgbClr val="008000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… </a:t>
            </a:r>
            <a:r>
              <a:rPr sz="2400" spc="-5" dirty="0">
                <a:solidFill>
                  <a:srgbClr val="008000"/>
                </a:solidFill>
                <a:latin typeface="Arial"/>
                <a:cs typeface="Arial"/>
              </a:rPr>
              <a:t>itemset</a:t>
            </a:r>
            <a:r>
              <a:rPr sz="2400" spc="-8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8000"/>
                </a:solidFill>
                <a:latin typeface="Arial"/>
                <a:cs typeface="Arial"/>
              </a:rPr>
              <a:t>size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648200" y="3771900"/>
            <a:ext cx="877569" cy="146050"/>
          </a:xfrm>
          <a:custGeom>
            <a:avLst/>
            <a:gdLst/>
            <a:ahLst/>
            <a:cxnLst/>
            <a:rect l="l" t="t" r="r" b="b"/>
            <a:pathLst>
              <a:path w="877570" h="146050">
                <a:moveTo>
                  <a:pt x="0" y="0"/>
                </a:moveTo>
                <a:lnTo>
                  <a:pt x="877138" y="145592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07380" y="3867454"/>
            <a:ext cx="118110" cy="62865"/>
          </a:xfrm>
          <a:custGeom>
            <a:avLst/>
            <a:gdLst/>
            <a:ahLst/>
            <a:cxnLst/>
            <a:rect l="l" t="t" r="r" b="b"/>
            <a:pathLst>
              <a:path w="118110" h="62864">
                <a:moveTo>
                  <a:pt x="10401" y="0"/>
                </a:moveTo>
                <a:lnTo>
                  <a:pt x="117957" y="50038"/>
                </a:lnTo>
                <a:lnTo>
                  <a:pt x="0" y="62636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48200" y="3185286"/>
            <a:ext cx="883919" cy="586740"/>
          </a:xfrm>
          <a:custGeom>
            <a:avLst/>
            <a:gdLst/>
            <a:ahLst/>
            <a:cxnLst/>
            <a:rect l="l" t="t" r="r" b="b"/>
            <a:pathLst>
              <a:path w="883920" h="586739">
                <a:moveTo>
                  <a:pt x="0" y="586613"/>
                </a:moveTo>
                <a:lnTo>
                  <a:pt x="883513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18937" y="3185299"/>
            <a:ext cx="113030" cy="90170"/>
          </a:xfrm>
          <a:custGeom>
            <a:avLst/>
            <a:gdLst/>
            <a:ahLst/>
            <a:cxnLst/>
            <a:rect l="l" t="t" r="r" b="b"/>
            <a:pathLst>
              <a:path w="113029" h="90170">
                <a:moveTo>
                  <a:pt x="35128" y="89674"/>
                </a:moveTo>
                <a:lnTo>
                  <a:pt x="112788" y="0"/>
                </a:lnTo>
                <a:lnTo>
                  <a:pt x="0" y="36779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48200" y="3553345"/>
            <a:ext cx="878205" cy="219075"/>
          </a:xfrm>
          <a:custGeom>
            <a:avLst/>
            <a:gdLst/>
            <a:ahLst/>
            <a:cxnLst/>
            <a:rect l="l" t="t" r="r" b="b"/>
            <a:pathLst>
              <a:path w="878204" h="219075">
                <a:moveTo>
                  <a:pt x="0" y="218554"/>
                </a:moveTo>
                <a:lnTo>
                  <a:pt x="877811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07431" y="3550158"/>
            <a:ext cx="118745" cy="62230"/>
          </a:xfrm>
          <a:custGeom>
            <a:avLst/>
            <a:gdLst/>
            <a:ahLst/>
            <a:cxnLst/>
            <a:rect l="l" t="t" r="r" b="b"/>
            <a:pathLst>
              <a:path w="118745" h="62229">
                <a:moveTo>
                  <a:pt x="15341" y="61620"/>
                </a:moveTo>
                <a:lnTo>
                  <a:pt x="118579" y="3187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48200" y="3771900"/>
            <a:ext cx="882650" cy="513080"/>
          </a:xfrm>
          <a:custGeom>
            <a:avLst/>
            <a:gdLst/>
            <a:ahLst/>
            <a:cxnLst/>
            <a:rect l="l" t="t" r="r" b="b"/>
            <a:pathLst>
              <a:path w="882650" h="513079">
                <a:moveTo>
                  <a:pt x="0" y="0"/>
                </a:moveTo>
                <a:lnTo>
                  <a:pt x="882205" y="512521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15622" y="4199547"/>
            <a:ext cx="114935" cy="85090"/>
          </a:xfrm>
          <a:custGeom>
            <a:avLst/>
            <a:gdLst/>
            <a:ahLst/>
            <a:cxnLst/>
            <a:rect l="l" t="t" r="r" b="b"/>
            <a:pathLst>
              <a:path w="114935" h="85089">
                <a:moveTo>
                  <a:pt x="31902" y="0"/>
                </a:moveTo>
                <a:lnTo>
                  <a:pt x="114782" y="84874"/>
                </a:lnTo>
                <a:lnTo>
                  <a:pt x="0" y="54902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19600" y="3657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461662" y="3619500"/>
            <a:ext cx="14478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566346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66346" y="3810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66346" y="4191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66333" y="3048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604446" y="2903189"/>
            <a:ext cx="153035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just">
              <a:lnSpc>
                <a:spcPct val="1389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a  b  c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73554" y="5266757"/>
            <a:ext cx="20828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53895" algn="l"/>
              </a:tabLst>
            </a:pPr>
            <a:r>
              <a:rPr sz="2800" b="1" spc="-105" dirty="0">
                <a:solidFill>
                  <a:srgbClr val="D60093"/>
                </a:solidFill>
                <a:latin typeface="Calibri"/>
                <a:cs typeface="Calibri"/>
              </a:rPr>
              <a:t>W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e</a:t>
            </a:r>
            <a:r>
              <a:rPr sz="2800" b="1" spc="1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2800" b="1" spc="-55" dirty="0">
                <a:solidFill>
                  <a:srgbClr val="D60093"/>
                </a:solidFill>
                <a:latin typeface="Calibri"/>
                <a:cs typeface="Calibri"/>
              </a:rPr>
              <a:t>f</a:t>
            </a:r>
            <a:r>
              <a:rPr sz="2800" b="1" spc="-10" dirty="0">
                <a:solidFill>
                  <a:srgbClr val="D60093"/>
                </a:solidFill>
                <a:latin typeface="Calibri"/>
                <a:cs typeface="Calibri"/>
              </a:rPr>
              <a:t>oun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d</a:t>
            </a:r>
            <a:r>
              <a:rPr sz="2800" b="1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D60093"/>
                </a:solidFill>
                <a:latin typeface="Calibri"/>
                <a:cs typeface="Calibri"/>
              </a:rPr>
              <a:t>K</a:t>
            </a:r>
            <a:r>
              <a:rPr sz="2800" b="1" i="1" dirty="0">
                <a:solidFill>
                  <a:srgbClr val="D60093"/>
                </a:solidFill>
                <a:latin typeface="Calibri"/>
                <a:cs typeface="Calibri"/>
              </a:rPr>
              <a:t>	</a:t>
            </a:r>
            <a:r>
              <a:rPr sz="2800" b="1" spc="-5" dirty="0">
                <a:solidFill>
                  <a:srgbClr val="D60093"/>
                </a:solidFill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073148" y="5474275"/>
            <a:ext cx="3158490" cy="116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9430" algn="ctr">
              <a:lnSpc>
                <a:spcPts val="1975"/>
              </a:lnSpc>
            </a:pPr>
            <a:r>
              <a:rPr sz="1850" b="1" i="1" spc="-10" dirty="0">
                <a:solidFill>
                  <a:srgbClr val="D60093"/>
                </a:solidFill>
                <a:latin typeface="Calibri"/>
                <a:cs typeface="Calibri"/>
              </a:rPr>
              <a:t>s,t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ts val="3115"/>
              </a:lnSpc>
            </a:pPr>
            <a:r>
              <a:rPr sz="2800" b="1" i="1" spc="-15" dirty="0">
                <a:latin typeface="Calibri"/>
                <a:cs typeface="Calibri"/>
              </a:rPr>
              <a:t>K</a:t>
            </a:r>
            <a:r>
              <a:rPr sz="2775" b="1" i="1" spc="-22" baseline="-21021" dirty="0">
                <a:latin typeface="Calibri"/>
                <a:cs typeface="Calibri"/>
              </a:rPr>
              <a:t>s,t </a:t>
            </a:r>
            <a:r>
              <a:rPr sz="2800" spc="-5" dirty="0">
                <a:latin typeface="Calibri"/>
                <a:cs typeface="Calibri"/>
              </a:rPr>
              <a:t>= a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b="1" i="1" spc="-5" dirty="0">
                <a:latin typeface="Calibri"/>
                <a:cs typeface="Calibri"/>
              </a:rPr>
              <a:t>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size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that </a:t>
            </a:r>
            <a:r>
              <a:rPr sz="2800" spc="-10" dirty="0">
                <a:latin typeface="Calibri"/>
                <a:cs typeface="Calibri"/>
              </a:rPr>
              <a:t>occurs in </a:t>
            </a:r>
            <a:r>
              <a:rPr sz="2800" i="1" spc="-5" dirty="0">
                <a:latin typeface="Calibri"/>
                <a:cs typeface="Calibri"/>
              </a:rPr>
              <a:t>s </a:t>
            </a:r>
            <a:r>
              <a:rPr sz="2800" spc="-10" dirty="0">
                <a:latin typeface="Calibri"/>
                <a:cs typeface="Calibri"/>
              </a:rPr>
              <a:t>sets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S</a:t>
            </a:r>
            <a:r>
              <a:rPr sz="2775" b="1" i="1" spc="-7" baseline="-21021" dirty="0">
                <a:latin typeface="Calibri"/>
                <a:cs typeface="Calibri"/>
              </a:rPr>
              <a:t>i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59740" y="1317752"/>
            <a:ext cx="3627120" cy="153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View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10" dirty="0">
                <a:latin typeface="Calibri"/>
                <a:cs typeface="Calibri"/>
              </a:rPr>
              <a:t>node </a:t>
            </a:r>
            <a:r>
              <a:rPr sz="2800" b="1" i="1" spc="-5" dirty="0">
                <a:latin typeface="Calibri"/>
                <a:cs typeface="Calibri"/>
              </a:rPr>
              <a:t>i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b="1" i="1" spc="-5" dirty="0">
                <a:latin typeface="Calibri"/>
                <a:cs typeface="Calibri"/>
              </a:rPr>
              <a:t>S</a:t>
            </a:r>
            <a:r>
              <a:rPr sz="2775" b="1" i="1" spc="-7" baseline="-21021" dirty="0">
                <a:latin typeface="Calibri"/>
                <a:cs typeface="Calibri"/>
              </a:rPr>
              <a:t>i </a:t>
            </a:r>
            <a:r>
              <a:rPr sz="2800" spc="-5" dirty="0">
                <a:latin typeface="Calibri"/>
                <a:cs typeface="Calibri"/>
              </a:rPr>
              <a:t>of nodes </a:t>
            </a:r>
            <a:r>
              <a:rPr sz="2800" b="1" i="1" spc="-5" dirty="0">
                <a:latin typeface="Calibri"/>
                <a:cs typeface="Calibri"/>
              </a:rPr>
              <a:t>i </a:t>
            </a:r>
            <a:r>
              <a:rPr sz="2800" spc="-15" dirty="0">
                <a:latin typeface="Calibri"/>
                <a:cs typeface="Calibri"/>
              </a:rPr>
              <a:t>points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R="4191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1800">
              <a:latin typeface="Corbel"/>
              <a:cs typeface="Corbel"/>
            </a:endParaRPr>
          </a:p>
          <a:p>
            <a:pPr marR="41910" algn="ctr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</a:pPr>
            <a:r>
              <a:rPr spc="-20" dirty="0"/>
              <a:t>Say </a:t>
            </a:r>
            <a:r>
              <a:rPr spc="-15" dirty="0"/>
              <a:t>we </a:t>
            </a:r>
            <a:r>
              <a:rPr spc="-10" dirty="0"/>
              <a:t>find </a:t>
            </a:r>
            <a:r>
              <a:rPr spc="-5" dirty="0"/>
              <a:t>a </a:t>
            </a:r>
            <a:r>
              <a:rPr b="1" spc="-15" dirty="0">
                <a:solidFill>
                  <a:srgbClr val="D60093"/>
                </a:solidFill>
                <a:latin typeface="Calibri"/>
                <a:cs typeface="Calibri"/>
              </a:rPr>
              <a:t>frequent  itemset </a:t>
            </a:r>
            <a:r>
              <a:rPr b="1" i="1" spc="-5" dirty="0">
                <a:latin typeface="Calibri"/>
                <a:cs typeface="Calibri"/>
              </a:rPr>
              <a:t>Y={a,b,c} </a:t>
            </a:r>
            <a:r>
              <a:rPr spc="-5" dirty="0"/>
              <a:t>of </a:t>
            </a:r>
            <a:r>
              <a:rPr spc="-10" dirty="0"/>
              <a:t>supp </a:t>
            </a:r>
            <a:r>
              <a:rPr b="1" i="1" spc="-5" dirty="0">
                <a:latin typeface="Calibri"/>
                <a:cs typeface="Calibri"/>
              </a:rPr>
              <a:t>s  </a:t>
            </a:r>
            <a:r>
              <a:rPr spc="-20" dirty="0"/>
              <a:t>So, </a:t>
            </a:r>
            <a:r>
              <a:rPr spc="-15" dirty="0"/>
              <a:t>there </a:t>
            </a:r>
            <a:r>
              <a:rPr spc="-20" dirty="0"/>
              <a:t>are </a:t>
            </a:r>
            <a:r>
              <a:rPr b="1" i="1" spc="-5" dirty="0">
                <a:latin typeface="Calibri"/>
                <a:cs typeface="Calibri"/>
              </a:rPr>
              <a:t>s </a:t>
            </a:r>
            <a:r>
              <a:rPr spc="-5" dirty="0"/>
              <a:t>nodes </a:t>
            </a:r>
            <a:r>
              <a:rPr spc="-15" dirty="0"/>
              <a:t>that  </a:t>
            </a:r>
            <a:r>
              <a:rPr spc="-10" dirty="0"/>
              <a:t>link </a:t>
            </a:r>
            <a:r>
              <a:rPr spc="-15" dirty="0"/>
              <a:t>to </a:t>
            </a:r>
            <a:r>
              <a:rPr spc="-5" dirty="0"/>
              <a:t>all of</a:t>
            </a:r>
            <a:r>
              <a:rPr spc="-30" dirty="0"/>
              <a:t> </a:t>
            </a:r>
            <a:r>
              <a:rPr b="1" spc="-5" dirty="0">
                <a:latin typeface="Calibri"/>
                <a:cs typeface="Calibri"/>
              </a:rPr>
              <a:t>{a,b,c}</a:t>
            </a:r>
            <a:r>
              <a:rPr spc="-5" dirty="0"/>
              <a:t>:</a:t>
            </a:r>
          </a:p>
        </p:txBody>
      </p:sp>
      <p:sp>
        <p:nvSpPr>
          <p:cNvPr id="70" name="object 70"/>
          <p:cNvSpPr/>
          <p:nvPr/>
        </p:nvSpPr>
        <p:spPr>
          <a:xfrm>
            <a:off x="7853146" y="3771900"/>
            <a:ext cx="877569" cy="146050"/>
          </a:xfrm>
          <a:custGeom>
            <a:avLst/>
            <a:gdLst/>
            <a:ahLst/>
            <a:cxnLst/>
            <a:rect l="l" t="t" r="r" b="b"/>
            <a:pathLst>
              <a:path w="877570" h="146050">
                <a:moveTo>
                  <a:pt x="0" y="0"/>
                </a:moveTo>
                <a:lnTo>
                  <a:pt x="877138" y="145592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12327" y="3867454"/>
            <a:ext cx="118110" cy="62865"/>
          </a:xfrm>
          <a:custGeom>
            <a:avLst/>
            <a:gdLst/>
            <a:ahLst/>
            <a:cxnLst/>
            <a:rect l="l" t="t" r="r" b="b"/>
            <a:pathLst>
              <a:path w="118109" h="62864">
                <a:moveTo>
                  <a:pt x="10401" y="0"/>
                </a:moveTo>
                <a:lnTo>
                  <a:pt x="117957" y="50038"/>
                </a:lnTo>
                <a:lnTo>
                  <a:pt x="0" y="62636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53146" y="3185286"/>
            <a:ext cx="883919" cy="586740"/>
          </a:xfrm>
          <a:custGeom>
            <a:avLst/>
            <a:gdLst/>
            <a:ahLst/>
            <a:cxnLst/>
            <a:rect l="l" t="t" r="r" b="b"/>
            <a:pathLst>
              <a:path w="883920" h="586739">
                <a:moveTo>
                  <a:pt x="0" y="586613"/>
                </a:moveTo>
                <a:lnTo>
                  <a:pt x="883513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23871" y="3185299"/>
            <a:ext cx="113030" cy="90170"/>
          </a:xfrm>
          <a:custGeom>
            <a:avLst/>
            <a:gdLst/>
            <a:ahLst/>
            <a:cxnLst/>
            <a:rect l="l" t="t" r="r" b="b"/>
            <a:pathLst>
              <a:path w="113029" h="90170">
                <a:moveTo>
                  <a:pt x="35128" y="89674"/>
                </a:moveTo>
                <a:lnTo>
                  <a:pt x="112788" y="0"/>
                </a:lnTo>
                <a:lnTo>
                  <a:pt x="0" y="36779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53146" y="3553345"/>
            <a:ext cx="878205" cy="219075"/>
          </a:xfrm>
          <a:custGeom>
            <a:avLst/>
            <a:gdLst/>
            <a:ahLst/>
            <a:cxnLst/>
            <a:rect l="l" t="t" r="r" b="b"/>
            <a:pathLst>
              <a:path w="878204" h="219075">
                <a:moveTo>
                  <a:pt x="0" y="218554"/>
                </a:moveTo>
                <a:lnTo>
                  <a:pt x="877811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12378" y="3550158"/>
            <a:ext cx="118745" cy="62230"/>
          </a:xfrm>
          <a:custGeom>
            <a:avLst/>
            <a:gdLst/>
            <a:ahLst/>
            <a:cxnLst/>
            <a:rect l="l" t="t" r="r" b="b"/>
            <a:pathLst>
              <a:path w="118745" h="62229">
                <a:moveTo>
                  <a:pt x="15341" y="61620"/>
                </a:moveTo>
                <a:lnTo>
                  <a:pt x="118579" y="3187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53146" y="3771900"/>
            <a:ext cx="882650" cy="513080"/>
          </a:xfrm>
          <a:custGeom>
            <a:avLst/>
            <a:gdLst/>
            <a:ahLst/>
            <a:cxnLst/>
            <a:rect l="l" t="t" r="r" b="b"/>
            <a:pathLst>
              <a:path w="882650" h="513079">
                <a:moveTo>
                  <a:pt x="0" y="0"/>
                </a:moveTo>
                <a:lnTo>
                  <a:pt x="882205" y="512521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20569" y="4199547"/>
            <a:ext cx="114935" cy="85090"/>
          </a:xfrm>
          <a:custGeom>
            <a:avLst/>
            <a:gdLst/>
            <a:ahLst/>
            <a:cxnLst/>
            <a:rect l="l" t="t" r="r" b="b"/>
            <a:pathLst>
              <a:path w="114934" h="85089">
                <a:moveTo>
                  <a:pt x="31902" y="0"/>
                </a:moveTo>
                <a:lnTo>
                  <a:pt x="114782" y="84874"/>
                </a:lnTo>
                <a:lnTo>
                  <a:pt x="0" y="54902"/>
                </a:lnTo>
              </a:path>
            </a:pathLst>
          </a:custGeom>
          <a:ln w="222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24546" y="3657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672958" y="3619500"/>
            <a:ext cx="13271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77128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71280" y="3810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71280" y="4191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8809380" y="3284189"/>
            <a:ext cx="153035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just">
              <a:lnSpc>
                <a:spcPct val="1389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a  b  c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771280" y="3048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44653" y="3848100"/>
            <a:ext cx="877569" cy="146050"/>
          </a:xfrm>
          <a:custGeom>
            <a:avLst/>
            <a:gdLst/>
            <a:ahLst/>
            <a:cxnLst/>
            <a:rect l="l" t="t" r="r" b="b"/>
            <a:pathLst>
              <a:path w="877570" h="146050">
                <a:moveTo>
                  <a:pt x="0" y="0"/>
                </a:moveTo>
                <a:lnTo>
                  <a:pt x="877138" y="145592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03846" y="3943654"/>
            <a:ext cx="118110" cy="62865"/>
          </a:xfrm>
          <a:custGeom>
            <a:avLst/>
            <a:gdLst/>
            <a:ahLst/>
            <a:cxnLst/>
            <a:rect l="l" t="t" r="r" b="b"/>
            <a:pathLst>
              <a:path w="118109" h="62864">
                <a:moveTo>
                  <a:pt x="10401" y="0"/>
                </a:moveTo>
                <a:lnTo>
                  <a:pt x="117957" y="50038"/>
                </a:lnTo>
                <a:lnTo>
                  <a:pt x="0" y="62636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44653" y="3261486"/>
            <a:ext cx="883919" cy="586740"/>
          </a:xfrm>
          <a:custGeom>
            <a:avLst/>
            <a:gdLst/>
            <a:ahLst/>
            <a:cxnLst/>
            <a:rect l="l" t="t" r="r" b="b"/>
            <a:pathLst>
              <a:path w="883920" h="586739">
                <a:moveTo>
                  <a:pt x="0" y="586613"/>
                </a:moveTo>
                <a:lnTo>
                  <a:pt x="883513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15391" y="3261499"/>
            <a:ext cx="113030" cy="90170"/>
          </a:xfrm>
          <a:custGeom>
            <a:avLst/>
            <a:gdLst/>
            <a:ahLst/>
            <a:cxnLst/>
            <a:rect l="l" t="t" r="r" b="b"/>
            <a:pathLst>
              <a:path w="113029" h="90170">
                <a:moveTo>
                  <a:pt x="35128" y="89674"/>
                </a:moveTo>
                <a:lnTo>
                  <a:pt x="112788" y="0"/>
                </a:lnTo>
                <a:lnTo>
                  <a:pt x="0" y="36779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44653" y="3629545"/>
            <a:ext cx="878205" cy="219075"/>
          </a:xfrm>
          <a:custGeom>
            <a:avLst/>
            <a:gdLst/>
            <a:ahLst/>
            <a:cxnLst/>
            <a:rect l="l" t="t" r="r" b="b"/>
            <a:pathLst>
              <a:path w="878204" h="219075">
                <a:moveTo>
                  <a:pt x="0" y="218554"/>
                </a:moveTo>
                <a:lnTo>
                  <a:pt x="877811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03884" y="3626358"/>
            <a:ext cx="118745" cy="62230"/>
          </a:xfrm>
          <a:custGeom>
            <a:avLst/>
            <a:gdLst/>
            <a:ahLst/>
            <a:cxnLst/>
            <a:rect l="l" t="t" r="r" b="b"/>
            <a:pathLst>
              <a:path w="118745" h="62229">
                <a:moveTo>
                  <a:pt x="15341" y="61620"/>
                </a:moveTo>
                <a:lnTo>
                  <a:pt x="118579" y="3187"/>
                </a:lnTo>
                <a:lnTo>
                  <a:pt x="0" y="0"/>
                </a:lnTo>
              </a:path>
            </a:pathLst>
          </a:custGeom>
          <a:ln w="222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16053" y="3733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058915" y="3695700"/>
            <a:ext cx="14287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162800" y="3505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62800" y="3886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7200900" y="3360389"/>
            <a:ext cx="153035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>
              <a:lnSpc>
                <a:spcPct val="1389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b  c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162800" y="3124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7205662" y="3086100"/>
            <a:ext cx="14351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57783" y="6729983"/>
            <a:ext cx="47561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950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94759" y="6739128"/>
            <a:ext cx="149098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875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57783" y="6729983"/>
            <a:ext cx="475615" cy="128270"/>
          </a:xfrm>
          <a:custGeom>
            <a:avLst/>
            <a:gdLst/>
            <a:ahLst/>
            <a:cxnLst/>
            <a:rect l="l" t="t" r="r" b="b"/>
            <a:pathLst>
              <a:path w="475615" h="128270">
                <a:moveTo>
                  <a:pt x="0" y="128016"/>
                </a:moveTo>
                <a:lnTo>
                  <a:pt x="475488" y="128016"/>
                </a:lnTo>
                <a:lnTo>
                  <a:pt x="475488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94759" y="6739128"/>
            <a:ext cx="1490980" cy="119380"/>
          </a:xfrm>
          <a:custGeom>
            <a:avLst/>
            <a:gdLst/>
            <a:ahLst/>
            <a:cxnLst/>
            <a:rect l="l" t="t" r="r" b="b"/>
            <a:pathLst>
              <a:path w="1490979" h="119379">
                <a:moveTo>
                  <a:pt x="0" y="118872"/>
                </a:moveTo>
                <a:lnTo>
                  <a:pt x="1490472" y="118872"/>
                </a:lnTo>
                <a:lnTo>
                  <a:pt x="1490472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720" y="1222123"/>
            <a:ext cx="6767887" cy="5635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455" y="312420"/>
            <a:ext cx="8243316" cy="501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0601" y="1219200"/>
            <a:ext cx="3566160" cy="2134235"/>
          </a:xfrm>
          <a:custGeom>
            <a:avLst/>
            <a:gdLst/>
            <a:ahLst/>
            <a:cxnLst/>
            <a:rect l="l" t="t" r="r" b="b"/>
            <a:pathLst>
              <a:path w="3566159" h="2134235">
                <a:moveTo>
                  <a:pt x="1495005" y="1398244"/>
                </a:moveTo>
                <a:lnTo>
                  <a:pt x="607479" y="1398244"/>
                </a:lnTo>
                <a:lnTo>
                  <a:pt x="0" y="2133841"/>
                </a:lnTo>
                <a:lnTo>
                  <a:pt x="1495005" y="1398244"/>
                </a:lnTo>
                <a:close/>
              </a:path>
              <a:path w="3566159" h="2134235">
                <a:moveTo>
                  <a:pt x="3332848" y="0"/>
                </a:moveTo>
                <a:lnTo>
                  <a:pt x="248843" y="0"/>
                </a:lnTo>
                <a:lnTo>
                  <a:pt x="201878" y="4734"/>
                </a:lnTo>
                <a:lnTo>
                  <a:pt x="158134" y="18314"/>
                </a:lnTo>
                <a:lnTo>
                  <a:pt x="118548" y="39801"/>
                </a:lnTo>
                <a:lnTo>
                  <a:pt x="84058" y="68259"/>
                </a:lnTo>
                <a:lnTo>
                  <a:pt x="55600" y="102749"/>
                </a:lnTo>
                <a:lnTo>
                  <a:pt x="34113" y="142335"/>
                </a:lnTo>
                <a:lnTo>
                  <a:pt x="20533" y="186079"/>
                </a:lnTo>
                <a:lnTo>
                  <a:pt x="15798" y="233045"/>
                </a:lnTo>
                <a:lnTo>
                  <a:pt x="15798" y="1165199"/>
                </a:lnTo>
                <a:lnTo>
                  <a:pt x="20533" y="1212164"/>
                </a:lnTo>
                <a:lnTo>
                  <a:pt x="34113" y="1255908"/>
                </a:lnTo>
                <a:lnTo>
                  <a:pt x="55600" y="1295494"/>
                </a:lnTo>
                <a:lnTo>
                  <a:pt x="84058" y="1329985"/>
                </a:lnTo>
                <a:lnTo>
                  <a:pt x="118548" y="1358442"/>
                </a:lnTo>
                <a:lnTo>
                  <a:pt x="158134" y="1379930"/>
                </a:lnTo>
                <a:lnTo>
                  <a:pt x="201878" y="1393509"/>
                </a:lnTo>
                <a:lnTo>
                  <a:pt x="248843" y="1398244"/>
                </a:lnTo>
                <a:lnTo>
                  <a:pt x="3332848" y="1398244"/>
                </a:lnTo>
                <a:lnTo>
                  <a:pt x="3379817" y="1393509"/>
                </a:lnTo>
                <a:lnTo>
                  <a:pt x="3423563" y="1379930"/>
                </a:lnTo>
                <a:lnTo>
                  <a:pt x="3463149" y="1358442"/>
                </a:lnTo>
                <a:lnTo>
                  <a:pt x="3497638" y="1329985"/>
                </a:lnTo>
                <a:lnTo>
                  <a:pt x="3526094" y="1295494"/>
                </a:lnTo>
                <a:lnTo>
                  <a:pt x="3547580" y="1255908"/>
                </a:lnTo>
                <a:lnTo>
                  <a:pt x="3561158" y="1212164"/>
                </a:lnTo>
                <a:lnTo>
                  <a:pt x="3565893" y="1165199"/>
                </a:lnTo>
                <a:lnTo>
                  <a:pt x="3565893" y="233045"/>
                </a:lnTo>
                <a:lnTo>
                  <a:pt x="3561158" y="186079"/>
                </a:lnTo>
                <a:lnTo>
                  <a:pt x="3547580" y="142335"/>
                </a:lnTo>
                <a:lnTo>
                  <a:pt x="3526094" y="102749"/>
                </a:lnTo>
                <a:lnTo>
                  <a:pt x="3497638" y="68259"/>
                </a:lnTo>
                <a:lnTo>
                  <a:pt x="3463149" y="39801"/>
                </a:lnTo>
                <a:lnTo>
                  <a:pt x="3423563" y="18314"/>
                </a:lnTo>
                <a:lnTo>
                  <a:pt x="3379817" y="4734"/>
                </a:lnTo>
                <a:lnTo>
                  <a:pt x="3332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6610" y="1205344"/>
            <a:ext cx="3614420" cy="2171700"/>
          </a:xfrm>
          <a:custGeom>
            <a:avLst/>
            <a:gdLst/>
            <a:ahLst/>
            <a:cxnLst/>
            <a:rect l="l" t="t" r="r" b="b"/>
            <a:pathLst>
              <a:path w="3614420" h="2171700">
                <a:moveTo>
                  <a:pt x="3472091" y="1409700"/>
                </a:moveTo>
                <a:lnTo>
                  <a:pt x="1516837" y="1409700"/>
                </a:lnTo>
                <a:lnTo>
                  <a:pt x="49395" y="2132737"/>
                </a:lnTo>
                <a:lnTo>
                  <a:pt x="28755" y="2157721"/>
                </a:lnTo>
                <a:lnTo>
                  <a:pt x="28790" y="2159000"/>
                </a:lnTo>
                <a:lnTo>
                  <a:pt x="1816" y="2159000"/>
                </a:lnTo>
                <a:lnTo>
                  <a:pt x="8572" y="2171700"/>
                </a:lnTo>
                <a:lnTo>
                  <a:pt x="31267" y="2171700"/>
                </a:lnTo>
                <a:lnTo>
                  <a:pt x="1521231" y="1438232"/>
                </a:lnTo>
                <a:lnTo>
                  <a:pt x="1521231" y="1422400"/>
                </a:lnTo>
                <a:lnTo>
                  <a:pt x="3464534" y="1422400"/>
                </a:lnTo>
                <a:lnTo>
                  <a:pt x="3472091" y="1409700"/>
                </a:lnTo>
                <a:close/>
              </a:path>
              <a:path w="3614420" h="2171700">
                <a:moveTo>
                  <a:pt x="611098" y="1422400"/>
                </a:moveTo>
                <a:lnTo>
                  <a:pt x="599998" y="1422400"/>
                </a:lnTo>
                <a:lnTo>
                  <a:pt x="1993" y="2146300"/>
                </a:lnTo>
                <a:lnTo>
                  <a:pt x="50" y="2146300"/>
                </a:lnTo>
                <a:lnTo>
                  <a:pt x="0" y="2159000"/>
                </a:lnTo>
                <a:lnTo>
                  <a:pt x="23990" y="2159000"/>
                </a:lnTo>
                <a:lnTo>
                  <a:pt x="21869" y="2146300"/>
                </a:lnTo>
                <a:lnTo>
                  <a:pt x="49395" y="2132737"/>
                </a:lnTo>
                <a:lnTo>
                  <a:pt x="615249" y="1447800"/>
                </a:lnTo>
                <a:lnTo>
                  <a:pt x="611098" y="1447800"/>
                </a:lnTo>
                <a:lnTo>
                  <a:pt x="611098" y="1422400"/>
                </a:lnTo>
                <a:close/>
              </a:path>
              <a:path w="3614420" h="2171700">
                <a:moveTo>
                  <a:pt x="49395" y="2132737"/>
                </a:moveTo>
                <a:lnTo>
                  <a:pt x="21869" y="2146300"/>
                </a:lnTo>
                <a:lnTo>
                  <a:pt x="23990" y="2159000"/>
                </a:lnTo>
                <a:lnTo>
                  <a:pt x="23990" y="2146300"/>
                </a:lnTo>
                <a:lnTo>
                  <a:pt x="38190" y="2146300"/>
                </a:lnTo>
                <a:lnTo>
                  <a:pt x="49395" y="2132737"/>
                </a:lnTo>
                <a:close/>
              </a:path>
              <a:path w="3614420" h="2171700">
                <a:moveTo>
                  <a:pt x="25057" y="2146300"/>
                </a:moveTo>
                <a:lnTo>
                  <a:pt x="23990" y="2146300"/>
                </a:lnTo>
                <a:lnTo>
                  <a:pt x="23990" y="2159000"/>
                </a:lnTo>
                <a:lnTo>
                  <a:pt x="25057" y="2146300"/>
                </a:lnTo>
                <a:close/>
              </a:path>
              <a:path w="3614420" h="2171700">
                <a:moveTo>
                  <a:pt x="27762" y="2146300"/>
                </a:moveTo>
                <a:lnTo>
                  <a:pt x="25057" y="2146300"/>
                </a:lnTo>
                <a:lnTo>
                  <a:pt x="23990" y="2159000"/>
                </a:lnTo>
                <a:lnTo>
                  <a:pt x="27762" y="2146300"/>
                </a:lnTo>
                <a:close/>
              </a:path>
              <a:path w="3614420" h="2171700">
                <a:moveTo>
                  <a:pt x="28435" y="2146300"/>
                </a:moveTo>
                <a:lnTo>
                  <a:pt x="27762" y="2146300"/>
                </a:lnTo>
                <a:lnTo>
                  <a:pt x="23990" y="2159000"/>
                </a:lnTo>
                <a:lnTo>
                  <a:pt x="27698" y="2159000"/>
                </a:lnTo>
                <a:lnTo>
                  <a:pt x="28755" y="2157721"/>
                </a:lnTo>
                <a:lnTo>
                  <a:pt x="28435" y="2146300"/>
                </a:lnTo>
                <a:close/>
              </a:path>
              <a:path w="3614420" h="2171700">
                <a:moveTo>
                  <a:pt x="28755" y="2157721"/>
                </a:moveTo>
                <a:lnTo>
                  <a:pt x="27698" y="2159000"/>
                </a:lnTo>
                <a:lnTo>
                  <a:pt x="28790" y="2159000"/>
                </a:lnTo>
                <a:lnTo>
                  <a:pt x="28755" y="2157721"/>
                </a:lnTo>
                <a:close/>
              </a:path>
              <a:path w="3614420" h="2171700">
                <a:moveTo>
                  <a:pt x="38190" y="2146300"/>
                </a:moveTo>
                <a:lnTo>
                  <a:pt x="28435" y="2146300"/>
                </a:lnTo>
                <a:lnTo>
                  <a:pt x="28755" y="2157721"/>
                </a:lnTo>
                <a:lnTo>
                  <a:pt x="38190" y="2146300"/>
                </a:lnTo>
                <a:close/>
              </a:path>
              <a:path w="3614420" h="2171700">
                <a:moveTo>
                  <a:pt x="3386493" y="1397000"/>
                </a:moveTo>
                <a:lnTo>
                  <a:pt x="1511693" y="1397000"/>
                </a:lnTo>
                <a:lnTo>
                  <a:pt x="103478" y="2090627"/>
                </a:lnTo>
                <a:lnTo>
                  <a:pt x="99402" y="2095500"/>
                </a:lnTo>
                <a:lnTo>
                  <a:pt x="90538" y="2095500"/>
                </a:lnTo>
                <a:lnTo>
                  <a:pt x="93344" y="2108200"/>
                </a:lnTo>
                <a:lnTo>
                  <a:pt x="95796" y="2108200"/>
                </a:lnTo>
                <a:lnTo>
                  <a:pt x="1514614" y="1409700"/>
                </a:lnTo>
                <a:lnTo>
                  <a:pt x="3371837" y="1409700"/>
                </a:lnTo>
                <a:lnTo>
                  <a:pt x="3386493" y="1397000"/>
                </a:lnTo>
                <a:close/>
              </a:path>
              <a:path w="3614420" h="2171700">
                <a:moveTo>
                  <a:pt x="655002" y="1422400"/>
                </a:moveTo>
                <a:lnTo>
                  <a:pt x="643661" y="1422400"/>
                </a:lnTo>
                <a:lnTo>
                  <a:pt x="90563" y="2095500"/>
                </a:lnTo>
                <a:lnTo>
                  <a:pt x="93586" y="2095500"/>
                </a:lnTo>
                <a:lnTo>
                  <a:pt x="103478" y="2090627"/>
                </a:lnTo>
                <a:lnTo>
                  <a:pt x="651789" y="1435100"/>
                </a:lnTo>
                <a:lnTo>
                  <a:pt x="653161" y="1435100"/>
                </a:lnTo>
                <a:lnTo>
                  <a:pt x="655002" y="1422400"/>
                </a:lnTo>
                <a:close/>
              </a:path>
              <a:path w="3614420" h="2171700">
                <a:moveTo>
                  <a:pt x="103478" y="2090627"/>
                </a:moveTo>
                <a:lnTo>
                  <a:pt x="93586" y="2095500"/>
                </a:lnTo>
                <a:lnTo>
                  <a:pt x="99402" y="2095500"/>
                </a:lnTo>
                <a:lnTo>
                  <a:pt x="103478" y="2090627"/>
                </a:lnTo>
                <a:close/>
              </a:path>
              <a:path w="3614420" h="2171700">
                <a:moveTo>
                  <a:pt x="599998" y="1422400"/>
                </a:moveTo>
                <a:lnTo>
                  <a:pt x="188417" y="1422400"/>
                </a:lnTo>
                <a:lnTo>
                  <a:pt x="196405" y="1435100"/>
                </a:lnTo>
                <a:lnTo>
                  <a:pt x="246583" y="1435100"/>
                </a:lnTo>
                <a:lnTo>
                  <a:pt x="253111" y="1447800"/>
                </a:lnTo>
                <a:lnTo>
                  <a:pt x="579016" y="1447800"/>
                </a:lnTo>
                <a:lnTo>
                  <a:pt x="599998" y="1422400"/>
                </a:lnTo>
                <a:close/>
              </a:path>
              <a:path w="3614420" h="2171700">
                <a:moveTo>
                  <a:pt x="626490" y="1422400"/>
                </a:moveTo>
                <a:lnTo>
                  <a:pt x="611098" y="1422400"/>
                </a:lnTo>
                <a:lnTo>
                  <a:pt x="611098" y="1447800"/>
                </a:lnTo>
                <a:lnTo>
                  <a:pt x="615249" y="1447800"/>
                </a:lnTo>
                <a:lnTo>
                  <a:pt x="625741" y="1435100"/>
                </a:lnTo>
                <a:lnTo>
                  <a:pt x="626490" y="1422400"/>
                </a:lnTo>
                <a:close/>
              </a:path>
              <a:path w="3614420" h="2171700">
                <a:moveTo>
                  <a:pt x="3441255" y="1422400"/>
                </a:moveTo>
                <a:lnTo>
                  <a:pt x="1521231" y="1422400"/>
                </a:lnTo>
                <a:lnTo>
                  <a:pt x="1527594" y="1435100"/>
                </a:lnTo>
                <a:lnTo>
                  <a:pt x="1521231" y="1438232"/>
                </a:lnTo>
                <a:lnTo>
                  <a:pt x="1521231" y="1447800"/>
                </a:lnTo>
                <a:lnTo>
                  <a:pt x="3376560" y="1447800"/>
                </a:lnTo>
                <a:lnTo>
                  <a:pt x="3383089" y="1435100"/>
                </a:lnTo>
                <a:lnTo>
                  <a:pt x="3433267" y="1435100"/>
                </a:lnTo>
                <a:lnTo>
                  <a:pt x="3441255" y="1422400"/>
                </a:lnTo>
                <a:close/>
              </a:path>
              <a:path w="3614420" h="2171700">
                <a:moveTo>
                  <a:pt x="1521231" y="1422400"/>
                </a:moveTo>
                <a:lnTo>
                  <a:pt x="1521231" y="1438232"/>
                </a:lnTo>
                <a:lnTo>
                  <a:pt x="1527594" y="1435100"/>
                </a:lnTo>
                <a:lnTo>
                  <a:pt x="1521231" y="1422400"/>
                </a:lnTo>
                <a:close/>
              </a:path>
              <a:path w="3614420" h="2171700">
                <a:moveTo>
                  <a:pt x="616648" y="1409700"/>
                </a:moveTo>
                <a:lnTo>
                  <a:pt x="157594" y="1409700"/>
                </a:lnTo>
                <a:lnTo>
                  <a:pt x="165138" y="1422400"/>
                </a:lnTo>
                <a:lnTo>
                  <a:pt x="621753" y="1422400"/>
                </a:lnTo>
                <a:lnTo>
                  <a:pt x="616648" y="1409700"/>
                </a:lnTo>
                <a:close/>
              </a:path>
              <a:path w="3614420" h="2171700">
                <a:moveTo>
                  <a:pt x="655472" y="1409700"/>
                </a:moveTo>
                <a:lnTo>
                  <a:pt x="645426" y="1409700"/>
                </a:lnTo>
                <a:lnTo>
                  <a:pt x="645871" y="1422400"/>
                </a:lnTo>
                <a:lnTo>
                  <a:pt x="655472" y="1422400"/>
                </a:lnTo>
                <a:lnTo>
                  <a:pt x="655472" y="1409700"/>
                </a:lnTo>
                <a:close/>
              </a:path>
              <a:path w="3614420" h="2171700">
                <a:moveTo>
                  <a:pt x="197891" y="1397000"/>
                </a:moveTo>
                <a:lnTo>
                  <a:pt x="135940" y="1397000"/>
                </a:lnTo>
                <a:lnTo>
                  <a:pt x="143052" y="1409700"/>
                </a:lnTo>
                <a:lnTo>
                  <a:pt x="212115" y="1409700"/>
                </a:lnTo>
                <a:lnTo>
                  <a:pt x="197891" y="1397000"/>
                </a:lnTo>
                <a:close/>
              </a:path>
              <a:path w="3614420" h="2171700">
                <a:moveTo>
                  <a:pt x="648093" y="1397000"/>
                </a:moveTo>
                <a:lnTo>
                  <a:pt x="243192" y="1397000"/>
                </a:lnTo>
                <a:lnTo>
                  <a:pt x="257848" y="1409700"/>
                </a:lnTo>
                <a:lnTo>
                  <a:pt x="651205" y="1409700"/>
                </a:lnTo>
                <a:lnTo>
                  <a:pt x="648093" y="1397000"/>
                </a:lnTo>
                <a:close/>
              </a:path>
              <a:path w="3614420" h="2171700">
                <a:moveTo>
                  <a:pt x="3493744" y="1397000"/>
                </a:moveTo>
                <a:lnTo>
                  <a:pt x="3431793" y="1397000"/>
                </a:lnTo>
                <a:lnTo>
                  <a:pt x="3417569" y="1409700"/>
                </a:lnTo>
                <a:lnTo>
                  <a:pt x="3486619" y="1409700"/>
                </a:lnTo>
                <a:lnTo>
                  <a:pt x="3493744" y="1397000"/>
                </a:lnTo>
                <a:close/>
              </a:path>
              <a:path w="3614420" h="2171700">
                <a:moveTo>
                  <a:pt x="170510" y="1384300"/>
                </a:moveTo>
                <a:lnTo>
                  <a:pt x="115658" y="1384300"/>
                </a:lnTo>
                <a:lnTo>
                  <a:pt x="122300" y="1397000"/>
                </a:lnTo>
                <a:lnTo>
                  <a:pt x="177228" y="1397000"/>
                </a:lnTo>
                <a:lnTo>
                  <a:pt x="170510" y="1384300"/>
                </a:lnTo>
                <a:close/>
              </a:path>
              <a:path w="3614420" h="2171700">
                <a:moveTo>
                  <a:pt x="223951" y="1384300"/>
                </a:moveTo>
                <a:lnTo>
                  <a:pt x="194284" y="1384300"/>
                </a:lnTo>
                <a:lnTo>
                  <a:pt x="201028" y="1397000"/>
                </a:lnTo>
                <a:lnTo>
                  <a:pt x="237502" y="1397000"/>
                </a:lnTo>
                <a:lnTo>
                  <a:pt x="223951" y="1384300"/>
                </a:lnTo>
                <a:close/>
              </a:path>
              <a:path w="3614420" h="2171700">
                <a:moveTo>
                  <a:pt x="3435400" y="1384300"/>
                </a:moveTo>
                <a:lnTo>
                  <a:pt x="3405720" y="1384300"/>
                </a:lnTo>
                <a:lnTo>
                  <a:pt x="3392182" y="1397000"/>
                </a:lnTo>
                <a:lnTo>
                  <a:pt x="3428644" y="1397000"/>
                </a:lnTo>
                <a:lnTo>
                  <a:pt x="3435400" y="1384300"/>
                </a:lnTo>
                <a:close/>
              </a:path>
              <a:path w="3614420" h="2171700">
                <a:moveTo>
                  <a:pt x="3514013" y="1384300"/>
                </a:moveTo>
                <a:lnTo>
                  <a:pt x="3459175" y="1384300"/>
                </a:lnTo>
                <a:lnTo>
                  <a:pt x="3452444" y="1397000"/>
                </a:lnTo>
                <a:lnTo>
                  <a:pt x="3507371" y="1397000"/>
                </a:lnTo>
                <a:lnTo>
                  <a:pt x="3514013" y="1384300"/>
                </a:lnTo>
                <a:close/>
              </a:path>
              <a:path w="3614420" h="2171700">
                <a:moveTo>
                  <a:pt x="92075" y="1320800"/>
                </a:moveTo>
                <a:lnTo>
                  <a:pt x="55092" y="1320800"/>
                </a:lnTo>
                <a:lnTo>
                  <a:pt x="64300" y="1333500"/>
                </a:lnTo>
                <a:lnTo>
                  <a:pt x="69265" y="1346200"/>
                </a:lnTo>
                <a:lnTo>
                  <a:pt x="79717" y="1358900"/>
                </a:lnTo>
                <a:lnTo>
                  <a:pt x="85280" y="1358900"/>
                </a:lnTo>
                <a:lnTo>
                  <a:pt x="96875" y="1371600"/>
                </a:lnTo>
                <a:lnTo>
                  <a:pt x="102996" y="1384300"/>
                </a:lnTo>
                <a:lnTo>
                  <a:pt x="151282" y="1384300"/>
                </a:lnTo>
                <a:lnTo>
                  <a:pt x="139191" y="1371600"/>
                </a:lnTo>
                <a:lnTo>
                  <a:pt x="133273" y="1371600"/>
                </a:lnTo>
                <a:lnTo>
                  <a:pt x="122046" y="1358900"/>
                </a:lnTo>
                <a:lnTo>
                  <a:pt x="116586" y="1346200"/>
                </a:lnTo>
                <a:lnTo>
                  <a:pt x="106299" y="1346200"/>
                </a:lnTo>
                <a:lnTo>
                  <a:pt x="101333" y="1333500"/>
                </a:lnTo>
                <a:lnTo>
                  <a:pt x="92075" y="1320800"/>
                </a:lnTo>
                <a:close/>
              </a:path>
              <a:path w="3614420" h="2171700">
                <a:moveTo>
                  <a:pt x="185280" y="1371600"/>
                </a:moveTo>
                <a:lnTo>
                  <a:pt x="162471" y="1371600"/>
                </a:lnTo>
                <a:lnTo>
                  <a:pt x="174828" y="1384300"/>
                </a:lnTo>
                <a:lnTo>
                  <a:pt x="197726" y="1384300"/>
                </a:lnTo>
                <a:lnTo>
                  <a:pt x="185280" y="1371600"/>
                </a:lnTo>
                <a:close/>
              </a:path>
              <a:path w="3614420" h="2171700">
                <a:moveTo>
                  <a:pt x="3467201" y="1371600"/>
                </a:moveTo>
                <a:lnTo>
                  <a:pt x="3444405" y="1371600"/>
                </a:lnTo>
                <a:lnTo>
                  <a:pt x="3431959" y="1384300"/>
                </a:lnTo>
                <a:lnTo>
                  <a:pt x="3454857" y="1384300"/>
                </a:lnTo>
                <a:lnTo>
                  <a:pt x="3467201" y="1371600"/>
                </a:lnTo>
                <a:close/>
              </a:path>
              <a:path w="3614420" h="2171700">
                <a:moveTo>
                  <a:pt x="3574592" y="1320800"/>
                </a:moveTo>
                <a:lnTo>
                  <a:pt x="3537610" y="1320800"/>
                </a:lnTo>
                <a:lnTo>
                  <a:pt x="3528339" y="1333500"/>
                </a:lnTo>
                <a:lnTo>
                  <a:pt x="3523373" y="1346200"/>
                </a:lnTo>
                <a:lnTo>
                  <a:pt x="3513099" y="1346200"/>
                </a:lnTo>
                <a:lnTo>
                  <a:pt x="3507625" y="1358900"/>
                </a:lnTo>
                <a:lnTo>
                  <a:pt x="3496411" y="1371600"/>
                </a:lnTo>
                <a:lnTo>
                  <a:pt x="3490480" y="1371600"/>
                </a:lnTo>
                <a:lnTo>
                  <a:pt x="3478390" y="1384300"/>
                </a:lnTo>
                <a:lnTo>
                  <a:pt x="3526675" y="1384300"/>
                </a:lnTo>
                <a:lnTo>
                  <a:pt x="3532809" y="1371600"/>
                </a:lnTo>
                <a:lnTo>
                  <a:pt x="3544392" y="1358900"/>
                </a:lnTo>
                <a:lnTo>
                  <a:pt x="3549967" y="1358900"/>
                </a:lnTo>
                <a:lnTo>
                  <a:pt x="3560406" y="1346200"/>
                </a:lnTo>
                <a:lnTo>
                  <a:pt x="3565385" y="1333500"/>
                </a:lnTo>
                <a:lnTo>
                  <a:pt x="3574592" y="1320800"/>
                </a:lnTo>
                <a:close/>
              </a:path>
              <a:path w="3614420" h="2171700">
                <a:moveTo>
                  <a:pt x="161531" y="1358900"/>
                </a:moveTo>
                <a:lnTo>
                  <a:pt x="144818" y="1358900"/>
                </a:lnTo>
                <a:lnTo>
                  <a:pt x="156413" y="1371600"/>
                </a:lnTo>
                <a:lnTo>
                  <a:pt x="167335" y="1371600"/>
                </a:lnTo>
                <a:lnTo>
                  <a:pt x="161531" y="1358900"/>
                </a:lnTo>
                <a:close/>
              </a:path>
              <a:path w="3614420" h="2171700">
                <a:moveTo>
                  <a:pt x="3484867" y="1358900"/>
                </a:moveTo>
                <a:lnTo>
                  <a:pt x="3468154" y="1358900"/>
                </a:lnTo>
                <a:lnTo>
                  <a:pt x="3462350" y="1371600"/>
                </a:lnTo>
                <a:lnTo>
                  <a:pt x="3473272" y="1371600"/>
                </a:lnTo>
                <a:lnTo>
                  <a:pt x="3484867" y="1358900"/>
                </a:lnTo>
                <a:close/>
              </a:path>
              <a:path w="3614420" h="2171700">
                <a:moveTo>
                  <a:pt x="145021" y="1346200"/>
                </a:moveTo>
                <a:lnTo>
                  <a:pt x="128384" y="1346200"/>
                </a:lnTo>
                <a:lnTo>
                  <a:pt x="139153" y="1358900"/>
                </a:lnTo>
                <a:lnTo>
                  <a:pt x="150444" y="1358900"/>
                </a:lnTo>
                <a:lnTo>
                  <a:pt x="145021" y="1346200"/>
                </a:lnTo>
                <a:close/>
              </a:path>
              <a:path w="3614420" h="2171700">
                <a:moveTo>
                  <a:pt x="3501288" y="1346200"/>
                </a:moveTo>
                <a:lnTo>
                  <a:pt x="3484651" y="1346200"/>
                </a:lnTo>
                <a:lnTo>
                  <a:pt x="3479228" y="1358900"/>
                </a:lnTo>
                <a:lnTo>
                  <a:pt x="3490518" y="1358900"/>
                </a:lnTo>
                <a:lnTo>
                  <a:pt x="3501288" y="1346200"/>
                </a:lnTo>
                <a:close/>
              </a:path>
              <a:path w="3614420" h="2171700">
                <a:moveTo>
                  <a:pt x="129730" y="1333500"/>
                </a:moveTo>
                <a:lnTo>
                  <a:pt x="113296" y="1333500"/>
                </a:lnTo>
                <a:lnTo>
                  <a:pt x="123164" y="1346200"/>
                </a:lnTo>
                <a:lnTo>
                  <a:pt x="134734" y="1346200"/>
                </a:lnTo>
                <a:lnTo>
                  <a:pt x="129730" y="1333500"/>
                </a:lnTo>
                <a:close/>
              </a:path>
              <a:path w="3614420" h="2171700">
                <a:moveTo>
                  <a:pt x="3516375" y="1333500"/>
                </a:moveTo>
                <a:lnTo>
                  <a:pt x="3499942" y="1333500"/>
                </a:lnTo>
                <a:lnTo>
                  <a:pt x="3494938" y="1346200"/>
                </a:lnTo>
                <a:lnTo>
                  <a:pt x="3506520" y="1346200"/>
                </a:lnTo>
                <a:lnTo>
                  <a:pt x="3516375" y="1333500"/>
                </a:lnTo>
                <a:close/>
              </a:path>
              <a:path w="3614420" h="2171700">
                <a:moveTo>
                  <a:pt x="107264" y="1308100"/>
                </a:moveTo>
                <a:lnTo>
                  <a:pt x="95427" y="1308100"/>
                </a:lnTo>
                <a:lnTo>
                  <a:pt x="99669" y="1320800"/>
                </a:lnTo>
                <a:lnTo>
                  <a:pt x="108546" y="1333500"/>
                </a:lnTo>
                <a:lnTo>
                  <a:pt x="120307" y="1333500"/>
                </a:lnTo>
                <a:lnTo>
                  <a:pt x="115760" y="1320800"/>
                </a:lnTo>
                <a:lnTo>
                  <a:pt x="107264" y="1308100"/>
                </a:lnTo>
                <a:close/>
              </a:path>
              <a:path w="3614420" h="2171700">
                <a:moveTo>
                  <a:pt x="3534244" y="1308100"/>
                </a:moveTo>
                <a:lnTo>
                  <a:pt x="3522408" y="1308100"/>
                </a:lnTo>
                <a:lnTo>
                  <a:pt x="3513924" y="1320800"/>
                </a:lnTo>
                <a:lnTo>
                  <a:pt x="3509378" y="1333500"/>
                </a:lnTo>
                <a:lnTo>
                  <a:pt x="3521125" y="1333500"/>
                </a:lnTo>
                <a:lnTo>
                  <a:pt x="3530015" y="1320800"/>
                </a:lnTo>
                <a:lnTo>
                  <a:pt x="3534244" y="1308100"/>
                </a:lnTo>
                <a:close/>
              </a:path>
              <a:path w="3614420" h="2171700">
                <a:moveTo>
                  <a:pt x="52628" y="1244600"/>
                </a:moveTo>
                <a:lnTo>
                  <a:pt x="23877" y="1244600"/>
                </a:lnTo>
                <a:lnTo>
                  <a:pt x="25542" y="1257300"/>
                </a:lnTo>
                <a:lnTo>
                  <a:pt x="27355" y="1257300"/>
                </a:lnTo>
                <a:lnTo>
                  <a:pt x="29832" y="1270000"/>
                </a:lnTo>
                <a:lnTo>
                  <a:pt x="32740" y="1282700"/>
                </a:lnTo>
                <a:lnTo>
                  <a:pt x="39230" y="1295400"/>
                </a:lnTo>
                <a:lnTo>
                  <a:pt x="42862" y="1295400"/>
                </a:lnTo>
                <a:lnTo>
                  <a:pt x="50761" y="1320800"/>
                </a:lnTo>
                <a:lnTo>
                  <a:pt x="87642" y="1320800"/>
                </a:lnTo>
                <a:lnTo>
                  <a:pt x="79476" y="1308100"/>
                </a:lnTo>
                <a:lnTo>
                  <a:pt x="75615" y="1295400"/>
                </a:lnTo>
                <a:lnTo>
                  <a:pt x="68630" y="1282700"/>
                </a:lnTo>
                <a:lnTo>
                  <a:pt x="65392" y="1282700"/>
                </a:lnTo>
                <a:lnTo>
                  <a:pt x="59639" y="1270000"/>
                </a:lnTo>
                <a:lnTo>
                  <a:pt x="57048" y="1257300"/>
                </a:lnTo>
                <a:lnTo>
                  <a:pt x="52628" y="1244600"/>
                </a:lnTo>
                <a:close/>
              </a:path>
              <a:path w="3614420" h="2171700">
                <a:moveTo>
                  <a:pt x="3605803" y="1244600"/>
                </a:moveTo>
                <a:lnTo>
                  <a:pt x="3577056" y="1244600"/>
                </a:lnTo>
                <a:lnTo>
                  <a:pt x="3572624" y="1257300"/>
                </a:lnTo>
                <a:lnTo>
                  <a:pt x="3570046" y="1270000"/>
                </a:lnTo>
                <a:lnTo>
                  <a:pt x="3564293" y="1282700"/>
                </a:lnTo>
                <a:lnTo>
                  <a:pt x="3561054" y="1282700"/>
                </a:lnTo>
                <a:lnTo>
                  <a:pt x="3554056" y="1295400"/>
                </a:lnTo>
                <a:lnTo>
                  <a:pt x="3550208" y="1308100"/>
                </a:lnTo>
                <a:lnTo>
                  <a:pt x="3542030" y="1320800"/>
                </a:lnTo>
                <a:lnTo>
                  <a:pt x="3578910" y="1320800"/>
                </a:lnTo>
                <a:lnTo>
                  <a:pt x="3586810" y="1295400"/>
                </a:lnTo>
                <a:lnTo>
                  <a:pt x="3590442" y="1295400"/>
                </a:lnTo>
                <a:lnTo>
                  <a:pt x="3596932" y="1282700"/>
                </a:lnTo>
                <a:lnTo>
                  <a:pt x="3599840" y="1270000"/>
                </a:lnTo>
                <a:lnTo>
                  <a:pt x="3602329" y="1257300"/>
                </a:lnTo>
                <a:lnTo>
                  <a:pt x="3604141" y="1257300"/>
                </a:lnTo>
                <a:lnTo>
                  <a:pt x="3605803" y="1244600"/>
                </a:lnTo>
                <a:close/>
              </a:path>
              <a:path w="3614420" h="2171700">
                <a:moveTo>
                  <a:pt x="66649" y="1219200"/>
                </a:moveTo>
                <a:lnTo>
                  <a:pt x="57175" y="1219200"/>
                </a:lnTo>
                <a:lnTo>
                  <a:pt x="60070" y="1231900"/>
                </a:lnTo>
                <a:lnTo>
                  <a:pt x="61887" y="1244600"/>
                </a:lnTo>
                <a:lnTo>
                  <a:pt x="66128" y="1257300"/>
                </a:lnTo>
                <a:lnTo>
                  <a:pt x="68605" y="1270000"/>
                </a:lnTo>
                <a:lnTo>
                  <a:pt x="74117" y="1282700"/>
                </a:lnTo>
                <a:lnTo>
                  <a:pt x="77203" y="1282700"/>
                </a:lnTo>
                <a:lnTo>
                  <a:pt x="83921" y="1295400"/>
                </a:lnTo>
                <a:lnTo>
                  <a:pt x="87604" y="1308100"/>
                </a:lnTo>
                <a:lnTo>
                  <a:pt x="103212" y="1308100"/>
                </a:lnTo>
                <a:lnTo>
                  <a:pt x="95732" y="1295400"/>
                </a:lnTo>
                <a:lnTo>
                  <a:pt x="92201" y="1295400"/>
                </a:lnTo>
                <a:lnTo>
                  <a:pt x="85788" y="1282700"/>
                </a:lnTo>
                <a:lnTo>
                  <a:pt x="82829" y="1270000"/>
                </a:lnTo>
                <a:lnTo>
                  <a:pt x="77558" y="1257300"/>
                </a:lnTo>
                <a:lnTo>
                  <a:pt x="75196" y="1257300"/>
                </a:lnTo>
                <a:lnTo>
                  <a:pt x="71145" y="1244600"/>
                </a:lnTo>
                <a:lnTo>
                  <a:pt x="69418" y="1231900"/>
                </a:lnTo>
                <a:lnTo>
                  <a:pt x="66649" y="1219200"/>
                </a:lnTo>
                <a:close/>
              </a:path>
              <a:path w="3614420" h="2171700">
                <a:moveTo>
                  <a:pt x="3572510" y="1219200"/>
                </a:moveTo>
                <a:lnTo>
                  <a:pt x="3563035" y="1219200"/>
                </a:lnTo>
                <a:lnTo>
                  <a:pt x="3560267" y="1231900"/>
                </a:lnTo>
                <a:lnTo>
                  <a:pt x="3558527" y="1244600"/>
                </a:lnTo>
                <a:lnTo>
                  <a:pt x="3554475" y="1257300"/>
                </a:lnTo>
                <a:lnTo>
                  <a:pt x="3552113" y="1257300"/>
                </a:lnTo>
                <a:lnTo>
                  <a:pt x="3546843" y="1270000"/>
                </a:lnTo>
                <a:lnTo>
                  <a:pt x="3543884" y="1282700"/>
                </a:lnTo>
                <a:lnTo>
                  <a:pt x="3537483" y="1295400"/>
                </a:lnTo>
                <a:lnTo>
                  <a:pt x="3533952" y="1295400"/>
                </a:lnTo>
                <a:lnTo>
                  <a:pt x="3526459" y="1308100"/>
                </a:lnTo>
                <a:lnTo>
                  <a:pt x="3542080" y="1308100"/>
                </a:lnTo>
                <a:lnTo>
                  <a:pt x="3545763" y="1295400"/>
                </a:lnTo>
                <a:lnTo>
                  <a:pt x="3552469" y="1282700"/>
                </a:lnTo>
                <a:lnTo>
                  <a:pt x="3555568" y="1282700"/>
                </a:lnTo>
                <a:lnTo>
                  <a:pt x="3561080" y="1270000"/>
                </a:lnTo>
                <a:lnTo>
                  <a:pt x="3563556" y="1257300"/>
                </a:lnTo>
                <a:lnTo>
                  <a:pt x="3567798" y="1244600"/>
                </a:lnTo>
                <a:lnTo>
                  <a:pt x="3569601" y="1231900"/>
                </a:lnTo>
                <a:lnTo>
                  <a:pt x="3572510" y="1219200"/>
                </a:lnTo>
                <a:close/>
              </a:path>
              <a:path w="3614420" h="2171700">
                <a:moveTo>
                  <a:pt x="47701" y="1219200"/>
                </a:moveTo>
                <a:lnTo>
                  <a:pt x="18745" y="1219200"/>
                </a:lnTo>
                <a:lnTo>
                  <a:pt x="19802" y="1231900"/>
                </a:lnTo>
                <a:lnTo>
                  <a:pt x="21018" y="1231900"/>
                </a:lnTo>
                <a:lnTo>
                  <a:pt x="22367" y="1244600"/>
                </a:lnTo>
                <a:lnTo>
                  <a:pt x="50736" y="1244600"/>
                </a:lnTo>
                <a:lnTo>
                  <a:pt x="47701" y="1219200"/>
                </a:lnTo>
                <a:close/>
              </a:path>
              <a:path w="3614420" h="2171700">
                <a:moveTo>
                  <a:pt x="3610930" y="1219200"/>
                </a:moveTo>
                <a:lnTo>
                  <a:pt x="3581971" y="1219200"/>
                </a:lnTo>
                <a:lnTo>
                  <a:pt x="3578948" y="1244600"/>
                </a:lnTo>
                <a:lnTo>
                  <a:pt x="3607312" y="1244600"/>
                </a:lnTo>
                <a:lnTo>
                  <a:pt x="3608666" y="1231900"/>
                </a:lnTo>
                <a:lnTo>
                  <a:pt x="3609876" y="1231900"/>
                </a:lnTo>
                <a:lnTo>
                  <a:pt x="3610930" y="1219200"/>
                </a:lnTo>
                <a:close/>
              </a:path>
              <a:path w="3614420" h="2171700">
                <a:moveTo>
                  <a:pt x="44589" y="1181100"/>
                </a:moveTo>
                <a:lnTo>
                  <a:pt x="44081" y="1193800"/>
                </a:lnTo>
                <a:lnTo>
                  <a:pt x="18326" y="1193800"/>
                </a:lnTo>
                <a:lnTo>
                  <a:pt x="27317" y="1206500"/>
                </a:lnTo>
                <a:lnTo>
                  <a:pt x="17119" y="1206500"/>
                </a:lnTo>
                <a:lnTo>
                  <a:pt x="17850" y="1219200"/>
                </a:lnTo>
                <a:lnTo>
                  <a:pt x="46545" y="1219200"/>
                </a:lnTo>
                <a:lnTo>
                  <a:pt x="44983" y="1206500"/>
                </a:lnTo>
                <a:lnTo>
                  <a:pt x="44589" y="1193800"/>
                </a:lnTo>
                <a:lnTo>
                  <a:pt x="44589" y="1181100"/>
                </a:lnTo>
                <a:close/>
              </a:path>
              <a:path w="3614420" h="2171700">
                <a:moveTo>
                  <a:pt x="61264" y="1193800"/>
                </a:moveTo>
                <a:lnTo>
                  <a:pt x="54478" y="1203372"/>
                </a:lnTo>
                <a:lnTo>
                  <a:pt x="54571" y="1206500"/>
                </a:lnTo>
                <a:lnTo>
                  <a:pt x="56057" y="1219200"/>
                </a:lnTo>
                <a:lnTo>
                  <a:pt x="65582" y="1219200"/>
                </a:lnTo>
                <a:lnTo>
                  <a:pt x="64871" y="1206500"/>
                </a:lnTo>
                <a:lnTo>
                  <a:pt x="56756" y="1206500"/>
                </a:lnTo>
                <a:lnTo>
                  <a:pt x="61264" y="1193800"/>
                </a:lnTo>
                <a:close/>
              </a:path>
              <a:path w="3614420" h="2171700">
                <a:moveTo>
                  <a:pt x="3568420" y="1193800"/>
                </a:moveTo>
                <a:lnTo>
                  <a:pt x="3565524" y="1193800"/>
                </a:lnTo>
                <a:lnTo>
                  <a:pt x="3564102" y="1219200"/>
                </a:lnTo>
                <a:lnTo>
                  <a:pt x="3573614" y="1219200"/>
                </a:lnTo>
                <a:lnTo>
                  <a:pt x="3575113" y="1206500"/>
                </a:lnTo>
                <a:lnTo>
                  <a:pt x="3575197" y="1203372"/>
                </a:lnTo>
                <a:lnTo>
                  <a:pt x="3568420" y="1193800"/>
                </a:lnTo>
                <a:close/>
              </a:path>
              <a:path w="3614420" h="2171700">
                <a:moveTo>
                  <a:pt x="3585083" y="1181100"/>
                </a:moveTo>
                <a:lnTo>
                  <a:pt x="3585083" y="1193800"/>
                </a:lnTo>
                <a:lnTo>
                  <a:pt x="3584689" y="1206500"/>
                </a:lnTo>
                <a:lnTo>
                  <a:pt x="3583139" y="1219200"/>
                </a:lnTo>
                <a:lnTo>
                  <a:pt x="3611828" y="1219200"/>
                </a:lnTo>
                <a:lnTo>
                  <a:pt x="3612565" y="1206500"/>
                </a:lnTo>
                <a:lnTo>
                  <a:pt x="3602355" y="1206500"/>
                </a:lnTo>
                <a:lnTo>
                  <a:pt x="3611359" y="1193800"/>
                </a:lnTo>
                <a:lnTo>
                  <a:pt x="3585591" y="1193800"/>
                </a:lnTo>
                <a:lnTo>
                  <a:pt x="3585083" y="1181100"/>
                </a:lnTo>
                <a:close/>
              </a:path>
              <a:path w="3614420" h="2171700">
                <a:moveTo>
                  <a:pt x="18326" y="1193800"/>
                </a:moveTo>
                <a:lnTo>
                  <a:pt x="16119" y="1193800"/>
                </a:lnTo>
                <a:lnTo>
                  <a:pt x="16536" y="1206500"/>
                </a:lnTo>
                <a:lnTo>
                  <a:pt x="27317" y="1206500"/>
                </a:lnTo>
                <a:lnTo>
                  <a:pt x="18326" y="1193800"/>
                </a:lnTo>
                <a:close/>
              </a:path>
              <a:path w="3614420" h="2171700">
                <a:moveTo>
                  <a:pt x="46151" y="1155700"/>
                </a:moveTo>
                <a:lnTo>
                  <a:pt x="44589" y="1155700"/>
                </a:lnTo>
                <a:lnTo>
                  <a:pt x="44589" y="1193800"/>
                </a:lnTo>
                <a:lnTo>
                  <a:pt x="44983" y="1206500"/>
                </a:lnTo>
                <a:lnTo>
                  <a:pt x="52260" y="1206500"/>
                </a:lnTo>
                <a:lnTo>
                  <a:pt x="54478" y="1203372"/>
                </a:lnTo>
                <a:lnTo>
                  <a:pt x="54190" y="1193800"/>
                </a:lnTo>
                <a:lnTo>
                  <a:pt x="54190" y="1181100"/>
                </a:lnTo>
                <a:lnTo>
                  <a:pt x="52677" y="1181094"/>
                </a:lnTo>
                <a:lnTo>
                  <a:pt x="47269" y="1168400"/>
                </a:lnTo>
                <a:lnTo>
                  <a:pt x="52260" y="1168400"/>
                </a:lnTo>
                <a:lnTo>
                  <a:pt x="46151" y="1155700"/>
                </a:lnTo>
                <a:close/>
              </a:path>
              <a:path w="3614420" h="2171700">
                <a:moveTo>
                  <a:pt x="54478" y="1203372"/>
                </a:moveTo>
                <a:lnTo>
                  <a:pt x="52260" y="1206500"/>
                </a:lnTo>
                <a:lnTo>
                  <a:pt x="54571" y="1206500"/>
                </a:lnTo>
                <a:lnTo>
                  <a:pt x="54478" y="1203372"/>
                </a:lnTo>
                <a:close/>
              </a:path>
              <a:path w="3614420" h="2171700">
                <a:moveTo>
                  <a:pt x="64160" y="1193800"/>
                </a:moveTo>
                <a:lnTo>
                  <a:pt x="61264" y="1193800"/>
                </a:lnTo>
                <a:lnTo>
                  <a:pt x="56756" y="1206500"/>
                </a:lnTo>
                <a:lnTo>
                  <a:pt x="64871" y="1206500"/>
                </a:lnTo>
                <a:lnTo>
                  <a:pt x="64160" y="1193800"/>
                </a:lnTo>
                <a:close/>
              </a:path>
              <a:path w="3614420" h="2171700">
                <a:moveTo>
                  <a:pt x="3582403" y="1168400"/>
                </a:moveTo>
                <a:lnTo>
                  <a:pt x="3575481" y="1168400"/>
                </a:lnTo>
                <a:lnTo>
                  <a:pt x="3575481" y="1193800"/>
                </a:lnTo>
                <a:lnTo>
                  <a:pt x="3575203" y="1203381"/>
                </a:lnTo>
                <a:lnTo>
                  <a:pt x="3577412" y="1206500"/>
                </a:lnTo>
                <a:lnTo>
                  <a:pt x="3584689" y="1206500"/>
                </a:lnTo>
                <a:lnTo>
                  <a:pt x="3585083" y="1193800"/>
                </a:lnTo>
                <a:lnTo>
                  <a:pt x="3585083" y="1181100"/>
                </a:lnTo>
                <a:lnTo>
                  <a:pt x="3577005" y="1181100"/>
                </a:lnTo>
                <a:lnTo>
                  <a:pt x="3582403" y="1168400"/>
                </a:lnTo>
                <a:close/>
              </a:path>
              <a:path w="3614420" h="2171700">
                <a:moveTo>
                  <a:pt x="3611359" y="1193800"/>
                </a:moveTo>
                <a:lnTo>
                  <a:pt x="3602355" y="1206500"/>
                </a:lnTo>
                <a:lnTo>
                  <a:pt x="3606850" y="1206500"/>
                </a:lnTo>
                <a:lnTo>
                  <a:pt x="3611359" y="1193800"/>
                </a:lnTo>
                <a:close/>
              </a:path>
              <a:path w="3614420" h="2171700">
                <a:moveTo>
                  <a:pt x="3613554" y="1193800"/>
                </a:moveTo>
                <a:lnTo>
                  <a:pt x="3611359" y="1193800"/>
                </a:lnTo>
                <a:lnTo>
                  <a:pt x="3606850" y="1206500"/>
                </a:lnTo>
                <a:lnTo>
                  <a:pt x="3613141" y="1206500"/>
                </a:lnTo>
                <a:lnTo>
                  <a:pt x="3613554" y="1193800"/>
                </a:lnTo>
                <a:close/>
              </a:path>
              <a:path w="3614420" h="2171700">
                <a:moveTo>
                  <a:pt x="3575481" y="1168400"/>
                </a:moveTo>
                <a:lnTo>
                  <a:pt x="3568420" y="1168400"/>
                </a:lnTo>
                <a:lnTo>
                  <a:pt x="3565894" y="1181094"/>
                </a:lnTo>
                <a:lnTo>
                  <a:pt x="3565893" y="1193800"/>
                </a:lnTo>
                <a:lnTo>
                  <a:pt x="3568420" y="1193800"/>
                </a:lnTo>
                <a:lnTo>
                  <a:pt x="3575203" y="1203381"/>
                </a:lnTo>
                <a:lnTo>
                  <a:pt x="3575481" y="1193800"/>
                </a:lnTo>
                <a:lnTo>
                  <a:pt x="3575481" y="1168400"/>
                </a:lnTo>
                <a:close/>
              </a:path>
              <a:path w="3614420" h="2171700">
                <a:moveTo>
                  <a:pt x="63792" y="241300"/>
                </a:moveTo>
                <a:lnTo>
                  <a:pt x="54190" y="241300"/>
                </a:lnTo>
                <a:lnTo>
                  <a:pt x="54190" y="1193800"/>
                </a:lnTo>
                <a:lnTo>
                  <a:pt x="54478" y="1203372"/>
                </a:lnTo>
                <a:lnTo>
                  <a:pt x="61264" y="1193800"/>
                </a:lnTo>
                <a:lnTo>
                  <a:pt x="63792" y="1193800"/>
                </a:lnTo>
                <a:lnTo>
                  <a:pt x="63790" y="1181094"/>
                </a:lnTo>
                <a:lnTo>
                  <a:pt x="61264" y="1168400"/>
                </a:lnTo>
                <a:lnTo>
                  <a:pt x="63792" y="1168400"/>
                </a:lnTo>
                <a:lnTo>
                  <a:pt x="63792" y="241300"/>
                </a:lnTo>
                <a:close/>
              </a:path>
              <a:path w="3614420" h="2171700">
                <a:moveTo>
                  <a:pt x="15786" y="1181100"/>
                </a:moveTo>
                <a:lnTo>
                  <a:pt x="15786" y="1193800"/>
                </a:lnTo>
                <a:lnTo>
                  <a:pt x="15786" y="1181100"/>
                </a:lnTo>
                <a:close/>
              </a:path>
              <a:path w="3614420" h="2171700">
                <a:moveTo>
                  <a:pt x="32308" y="1168400"/>
                </a:moveTo>
                <a:lnTo>
                  <a:pt x="18326" y="1168400"/>
                </a:lnTo>
                <a:lnTo>
                  <a:pt x="15787" y="1181094"/>
                </a:lnTo>
                <a:lnTo>
                  <a:pt x="15869" y="1193800"/>
                </a:lnTo>
                <a:lnTo>
                  <a:pt x="25387" y="1193800"/>
                </a:lnTo>
                <a:lnTo>
                  <a:pt x="25387" y="1181100"/>
                </a:lnTo>
                <a:lnTo>
                  <a:pt x="26913" y="1181094"/>
                </a:lnTo>
                <a:lnTo>
                  <a:pt x="32308" y="1168400"/>
                </a:lnTo>
                <a:close/>
              </a:path>
              <a:path w="3614420" h="2171700">
                <a:moveTo>
                  <a:pt x="34988" y="1181100"/>
                </a:moveTo>
                <a:lnTo>
                  <a:pt x="25387" y="1181100"/>
                </a:lnTo>
                <a:lnTo>
                  <a:pt x="25387" y="1193800"/>
                </a:lnTo>
                <a:lnTo>
                  <a:pt x="35496" y="1193800"/>
                </a:lnTo>
                <a:lnTo>
                  <a:pt x="34988" y="1181100"/>
                </a:lnTo>
                <a:close/>
              </a:path>
              <a:path w="3614420" h="2171700">
                <a:moveTo>
                  <a:pt x="39789" y="1181100"/>
                </a:moveTo>
                <a:lnTo>
                  <a:pt x="34988" y="1181100"/>
                </a:lnTo>
                <a:lnTo>
                  <a:pt x="35496" y="1193800"/>
                </a:lnTo>
                <a:lnTo>
                  <a:pt x="36398" y="1193800"/>
                </a:lnTo>
                <a:lnTo>
                  <a:pt x="39789" y="1181100"/>
                </a:lnTo>
                <a:close/>
              </a:path>
              <a:path w="3614420" h="2171700">
                <a:moveTo>
                  <a:pt x="39789" y="1181100"/>
                </a:moveTo>
                <a:lnTo>
                  <a:pt x="36398" y="1193800"/>
                </a:lnTo>
                <a:lnTo>
                  <a:pt x="39789" y="1193800"/>
                </a:lnTo>
                <a:lnTo>
                  <a:pt x="39789" y="1181100"/>
                </a:lnTo>
                <a:close/>
              </a:path>
              <a:path w="3614420" h="2171700">
                <a:moveTo>
                  <a:pt x="39789" y="1181100"/>
                </a:moveTo>
                <a:lnTo>
                  <a:pt x="39789" y="1193800"/>
                </a:lnTo>
                <a:lnTo>
                  <a:pt x="43179" y="1193800"/>
                </a:lnTo>
                <a:lnTo>
                  <a:pt x="39789" y="1181100"/>
                </a:lnTo>
                <a:close/>
              </a:path>
              <a:path w="3614420" h="2171700">
                <a:moveTo>
                  <a:pt x="39789" y="1181100"/>
                </a:moveTo>
                <a:lnTo>
                  <a:pt x="43179" y="1193800"/>
                </a:lnTo>
                <a:lnTo>
                  <a:pt x="39789" y="1181100"/>
                </a:lnTo>
                <a:close/>
              </a:path>
              <a:path w="3614420" h="2171700">
                <a:moveTo>
                  <a:pt x="44589" y="1155700"/>
                </a:moveTo>
                <a:lnTo>
                  <a:pt x="33426" y="1155700"/>
                </a:lnTo>
                <a:lnTo>
                  <a:pt x="27317" y="1168400"/>
                </a:lnTo>
                <a:lnTo>
                  <a:pt x="32308" y="1168400"/>
                </a:lnTo>
                <a:lnTo>
                  <a:pt x="26911" y="1181100"/>
                </a:lnTo>
                <a:lnTo>
                  <a:pt x="39789" y="1181100"/>
                </a:lnTo>
                <a:lnTo>
                  <a:pt x="43192" y="1193800"/>
                </a:lnTo>
                <a:lnTo>
                  <a:pt x="44081" y="1193800"/>
                </a:lnTo>
                <a:lnTo>
                  <a:pt x="44583" y="1181267"/>
                </a:lnTo>
                <a:lnTo>
                  <a:pt x="44589" y="1155700"/>
                </a:lnTo>
                <a:close/>
              </a:path>
              <a:path w="3614420" h="2171700">
                <a:moveTo>
                  <a:pt x="3613803" y="241300"/>
                </a:moveTo>
                <a:lnTo>
                  <a:pt x="3585083" y="241300"/>
                </a:lnTo>
                <a:lnTo>
                  <a:pt x="3585089" y="1181267"/>
                </a:lnTo>
                <a:lnTo>
                  <a:pt x="3585591" y="1193800"/>
                </a:lnTo>
                <a:lnTo>
                  <a:pt x="3586492" y="1193800"/>
                </a:lnTo>
                <a:lnTo>
                  <a:pt x="3589883" y="1181100"/>
                </a:lnTo>
                <a:lnTo>
                  <a:pt x="3602774" y="1181100"/>
                </a:lnTo>
                <a:lnTo>
                  <a:pt x="3597363" y="1168400"/>
                </a:lnTo>
                <a:lnTo>
                  <a:pt x="3602355" y="1168400"/>
                </a:lnTo>
                <a:lnTo>
                  <a:pt x="3596246" y="1155700"/>
                </a:lnTo>
                <a:lnTo>
                  <a:pt x="3613883" y="1155700"/>
                </a:lnTo>
                <a:lnTo>
                  <a:pt x="3613803" y="241300"/>
                </a:lnTo>
                <a:close/>
              </a:path>
              <a:path w="3614420" h="2171700">
                <a:moveTo>
                  <a:pt x="3589883" y="1181100"/>
                </a:moveTo>
                <a:lnTo>
                  <a:pt x="3586492" y="1193800"/>
                </a:lnTo>
                <a:lnTo>
                  <a:pt x="3589883" y="1193800"/>
                </a:lnTo>
                <a:lnTo>
                  <a:pt x="3589883" y="1181100"/>
                </a:lnTo>
                <a:close/>
              </a:path>
              <a:path w="3614420" h="2171700">
                <a:moveTo>
                  <a:pt x="3589883" y="1181100"/>
                </a:moveTo>
                <a:lnTo>
                  <a:pt x="3589883" y="1193800"/>
                </a:lnTo>
                <a:lnTo>
                  <a:pt x="3593274" y="1193800"/>
                </a:lnTo>
                <a:lnTo>
                  <a:pt x="3589883" y="1181100"/>
                </a:lnTo>
                <a:close/>
              </a:path>
              <a:path w="3614420" h="2171700">
                <a:moveTo>
                  <a:pt x="3589883" y="1181100"/>
                </a:moveTo>
                <a:lnTo>
                  <a:pt x="3593274" y="1193800"/>
                </a:lnTo>
                <a:lnTo>
                  <a:pt x="3589883" y="1181100"/>
                </a:lnTo>
                <a:close/>
              </a:path>
              <a:path w="3614420" h="2171700">
                <a:moveTo>
                  <a:pt x="3594684" y="1181100"/>
                </a:moveTo>
                <a:lnTo>
                  <a:pt x="3589883" y="1181100"/>
                </a:lnTo>
                <a:lnTo>
                  <a:pt x="3593287" y="1193800"/>
                </a:lnTo>
                <a:lnTo>
                  <a:pt x="3594188" y="1193800"/>
                </a:lnTo>
                <a:lnTo>
                  <a:pt x="3594684" y="1181100"/>
                </a:lnTo>
                <a:close/>
              </a:path>
              <a:path w="3614420" h="2171700">
                <a:moveTo>
                  <a:pt x="3604285" y="1181100"/>
                </a:moveTo>
                <a:lnTo>
                  <a:pt x="3594684" y="1181100"/>
                </a:lnTo>
                <a:lnTo>
                  <a:pt x="3594188" y="1193800"/>
                </a:lnTo>
                <a:lnTo>
                  <a:pt x="3604285" y="1193800"/>
                </a:lnTo>
                <a:lnTo>
                  <a:pt x="3604285" y="1181100"/>
                </a:lnTo>
                <a:close/>
              </a:path>
              <a:path w="3614420" h="2171700">
                <a:moveTo>
                  <a:pt x="3611359" y="1168400"/>
                </a:moveTo>
                <a:lnTo>
                  <a:pt x="3597363" y="1168400"/>
                </a:lnTo>
                <a:lnTo>
                  <a:pt x="3602774" y="1181100"/>
                </a:lnTo>
                <a:lnTo>
                  <a:pt x="3604285" y="1181100"/>
                </a:lnTo>
                <a:lnTo>
                  <a:pt x="3604285" y="1193800"/>
                </a:lnTo>
                <a:lnTo>
                  <a:pt x="3613803" y="1193800"/>
                </a:lnTo>
                <a:lnTo>
                  <a:pt x="3613885" y="1181094"/>
                </a:lnTo>
                <a:lnTo>
                  <a:pt x="3611359" y="1168400"/>
                </a:lnTo>
                <a:close/>
              </a:path>
              <a:path w="3614420" h="2171700">
                <a:moveTo>
                  <a:pt x="3613885" y="1181267"/>
                </a:moveTo>
                <a:lnTo>
                  <a:pt x="3613803" y="1193800"/>
                </a:lnTo>
                <a:lnTo>
                  <a:pt x="3613885" y="1181267"/>
                </a:lnTo>
                <a:close/>
              </a:path>
              <a:path w="3614420" h="2171700">
                <a:moveTo>
                  <a:pt x="44589" y="241300"/>
                </a:moveTo>
                <a:lnTo>
                  <a:pt x="15869" y="241300"/>
                </a:lnTo>
                <a:lnTo>
                  <a:pt x="15786" y="1181100"/>
                </a:lnTo>
                <a:lnTo>
                  <a:pt x="18326" y="1168400"/>
                </a:lnTo>
                <a:lnTo>
                  <a:pt x="27317" y="1168400"/>
                </a:lnTo>
                <a:lnTo>
                  <a:pt x="33426" y="1155700"/>
                </a:lnTo>
                <a:lnTo>
                  <a:pt x="44589" y="1155700"/>
                </a:lnTo>
                <a:lnTo>
                  <a:pt x="44589" y="241300"/>
                </a:lnTo>
                <a:close/>
              </a:path>
              <a:path w="3614420" h="2171700">
                <a:moveTo>
                  <a:pt x="54190" y="1168400"/>
                </a:moveTo>
                <a:lnTo>
                  <a:pt x="47269" y="1168400"/>
                </a:lnTo>
                <a:lnTo>
                  <a:pt x="52679" y="1181100"/>
                </a:lnTo>
                <a:lnTo>
                  <a:pt x="54190" y="1181100"/>
                </a:lnTo>
                <a:lnTo>
                  <a:pt x="54190" y="1168400"/>
                </a:lnTo>
                <a:close/>
              </a:path>
              <a:path w="3614420" h="2171700">
                <a:moveTo>
                  <a:pt x="63792" y="1168400"/>
                </a:moveTo>
                <a:lnTo>
                  <a:pt x="61264" y="1168400"/>
                </a:lnTo>
                <a:lnTo>
                  <a:pt x="63792" y="1181100"/>
                </a:lnTo>
                <a:lnTo>
                  <a:pt x="63792" y="1168400"/>
                </a:lnTo>
                <a:close/>
              </a:path>
              <a:path w="3614420" h="2171700">
                <a:moveTo>
                  <a:pt x="3575481" y="241300"/>
                </a:moveTo>
                <a:lnTo>
                  <a:pt x="3565893" y="241300"/>
                </a:lnTo>
                <a:lnTo>
                  <a:pt x="3565893" y="1181100"/>
                </a:lnTo>
                <a:lnTo>
                  <a:pt x="3568420" y="1168400"/>
                </a:lnTo>
                <a:lnTo>
                  <a:pt x="3575481" y="1168400"/>
                </a:lnTo>
                <a:lnTo>
                  <a:pt x="3575481" y="241300"/>
                </a:lnTo>
                <a:close/>
              </a:path>
              <a:path w="3614420" h="2171700">
                <a:moveTo>
                  <a:pt x="3585083" y="1155700"/>
                </a:moveTo>
                <a:lnTo>
                  <a:pt x="3583520" y="1155700"/>
                </a:lnTo>
                <a:lnTo>
                  <a:pt x="3577412" y="1168400"/>
                </a:lnTo>
                <a:lnTo>
                  <a:pt x="3582403" y="1168400"/>
                </a:lnTo>
                <a:lnTo>
                  <a:pt x="3577005" y="1181100"/>
                </a:lnTo>
                <a:lnTo>
                  <a:pt x="3585083" y="1181100"/>
                </a:lnTo>
                <a:lnTo>
                  <a:pt x="3585083" y="1155700"/>
                </a:lnTo>
                <a:close/>
              </a:path>
              <a:path w="3614420" h="2171700">
                <a:moveTo>
                  <a:pt x="3613883" y="1155700"/>
                </a:moveTo>
                <a:lnTo>
                  <a:pt x="3596259" y="1155700"/>
                </a:lnTo>
                <a:lnTo>
                  <a:pt x="3602355" y="1168400"/>
                </a:lnTo>
                <a:lnTo>
                  <a:pt x="3611359" y="1168400"/>
                </a:lnTo>
                <a:lnTo>
                  <a:pt x="3613885" y="1181094"/>
                </a:lnTo>
                <a:lnTo>
                  <a:pt x="3613883" y="1155700"/>
                </a:lnTo>
                <a:close/>
              </a:path>
              <a:path w="3614420" h="2171700">
                <a:moveTo>
                  <a:pt x="3596259" y="1155700"/>
                </a:moveTo>
                <a:lnTo>
                  <a:pt x="3602355" y="1168400"/>
                </a:lnTo>
                <a:lnTo>
                  <a:pt x="3596259" y="1155700"/>
                </a:lnTo>
                <a:close/>
              </a:path>
              <a:path w="3614420" h="2171700">
                <a:moveTo>
                  <a:pt x="101333" y="101600"/>
                </a:moveTo>
                <a:lnTo>
                  <a:pt x="64300" y="101600"/>
                </a:lnTo>
                <a:lnTo>
                  <a:pt x="55092" y="114300"/>
                </a:lnTo>
                <a:lnTo>
                  <a:pt x="50761" y="127000"/>
                </a:lnTo>
                <a:lnTo>
                  <a:pt x="42862" y="139700"/>
                </a:lnTo>
                <a:lnTo>
                  <a:pt x="39230" y="139700"/>
                </a:lnTo>
                <a:lnTo>
                  <a:pt x="32740" y="165100"/>
                </a:lnTo>
                <a:lnTo>
                  <a:pt x="29832" y="165100"/>
                </a:lnTo>
                <a:lnTo>
                  <a:pt x="27355" y="177800"/>
                </a:lnTo>
                <a:lnTo>
                  <a:pt x="25542" y="177800"/>
                </a:lnTo>
                <a:lnTo>
                  <a:pt x="23877" y="190500"/>
                </a:lnTo>
                <a:lnTo>
                  <a:pt x="22367" y="190500"/>
                </a:lnTo>
                <a:lnTo>
                  <a:pt x="21018" y="203200"/>
                </a:lnTo>
                <a:lnTo>
                  <a:pt x="19802" y="203200"/>
                </a:lnTo>
                <a:lnTo>
                  <a:pt x="18745" y="215900"/>
                </a:lnTo>
                <a:lnTo>
                  <a:pt x="17850" y="215900"/>
                </a:lnTo>
                <a:lnTo>
                  <a:pt x="17119" y="228600"/>
                </a:lnTo>
                <a:lnTo>
                  <a:pt x="16536" y="228600"/>
                </a:lnTo>
                <a:lnTo>
                  <a:pt x="16119" y="241300"/>
                </a:lnTo>
                <a:lnTo>
                  <a:pt x="44983" y="241300"/>
                </a:lnTo>
                <a:lnTo>
                  <a:pt x="46545" y="228600"/>
                </a:lnTo>
                <a:lnTo>
                  <a:pt x="47701" y="215900"/>
                </a:lnTo>
                <a:lnTo>
                  <a:pt x="50736" y="203200"/>
                </a:lnTo>
                <a:lnTo>
                  <a:pt x="52628" y="190500"/>
                </a:lnTo>
                <a:lnTo>
                  <a:pt x="57048" y="177800"/>
                </a:lnTo>
                <a:lnTo>
                  <a:pt x="59639" y="165100"/>
                </a:lnTo>
                <a:lnTo>
                  <a:pt x="65392" y="152400"/>
                </a:lnTo>
                <a:lnTo>
                  <a:pt x="68630" y="152400"/>
                </a:lnTo>
                <a:lnTo>
                  <a:pt x="75615" y="139700"/>
                </a:lnTo>
                <a:lnTo>
                  <a:pt x="79476" y="127000"/>
                </a:lnTo>
                <a:lnTo>
                  <a:pt x="87642" y="114300"/>
                </a:lnTo>
                <a:lnTo>
                  <a:pt x="92075" y="114300"/>
                </a:lnTo>
                <a:lnTo>
                  <a:pt x="101333" y="101600"/>
                </a:lnTo>
                <a:close/>
              </a:path>
              <a:path w="3614420" h="2171700">
                <a:moveTo>
                  <a:pt x="115760" y="114300"/>
                </a:moveTo>
                <a:lnTo>
                  <a:pt x="99669" y="114300"/>
                </a:lnTo>
                <a:lnTo>
                  <a:pt x="95427" y="127000"/>
                </a:lnTo>
                <a:lnTo>
                  <a:pt x="87604" y="139700"/>
                </a:lnTo>
                <a:lnTo>
                  <a:pt x="83921" y="139700"/>
                </a:lnTo>
                <a:lnTo>
                  <a:pt x="77203" y="152400"/>
                </a:lnTo>
                <a:lnTo>
                  <a:pt x="74117" y="165100"/>
                </a:lnTo>
                <a:lnTo>
                  <a:pt x="68605" y="177800"/>
                </a:lnTo>
                <a:lnTo>
                  <a:pt x="66128" y="177800"/>
                </a:lnTo>
                <a:lnTo>
                  <a:pt x="61887" y="190500"/>
                </a:lnTo>
                <a:lnTo>
                  <a:pt x="60070" y="203200"/>
                </a:lnTo>
                <a:lnTo>
                  <a:pt x="57175" y="215900"/>
                </a:lnTo>
                <a:lnTo>
                  <a:pt x="56057" y="228600"/>
                </a:lnTo>
                <a:lnTo>
                  <a:pt x="54571" y="241300"/>
                </a:lnTo>
                <a:lnTo>
                  <a:pt x="64160" y="241300"/>
                </a:lnTo>
                <a:lnTo>
                  <a:pt x="65582" y="228600"/>
                </a:lnTo>
                <a:lnTo>
                  <a:pt x="66649" y="215900"/>
                </a:lnTo>
                <a:lnTo>
                  <a:pt x="69418" y="203200"/>
                </a:lnTo>
                <a:lnTo>
                  <a:pt x="71145" y="203200"/>
                </a:lnTo>
                <a:lnTo>
                  <a:pt x="75196" y="190500"/>
                </a:lnTo>
                <a:lnTo>
                  <a:pt x="77558" y="177800"/>
                </a:lnTo>
                <a:lnTo>
                  <a:pt x="82829" y="165100"/>
                </a:lnTo>
                <a:lnTo>
                  <a:pt x="85788" y="165100"/>
                </a:lnTo>
                <a:lnTo>
                  <a:pt x="92201" y="152400"/>
                </a:lnTo>
                <a:lnTo>
                  <a:pt x="95732" y="139700"/>
                </a:lnTo>
                <a:lnTo>
                  <a:pt x="103212" y="127000"/>
                </a:lnTo>
                <a:lnTo>
                  <a:pt x="107264" y="127000"/>
                </a:lnTo>
                <a:lnTo>
                  <a:pt x="115760" y="114300"/>
                </a:lnTo>
                <a:close/>
              </a:path>
              <a:path w="3614420" h="2171700">
                <a:moveTo>
                  <a:pt x="3530015" y="114300"/>
                </a:moveTo>
                <a:lnTo>
                  <a:pt x="3513924" y="114300"/>
                </a:lnTo>
                <a:lnTo>
                  <a:pt x="3522408" y="127000"/>
                </a:lnTo>
                <a:lnTo>
                  <a:pt x="3526459" y="127000"/>
                </a:lnTo>
                <a:lnTo>
                  <a:pt x="3533952" y="139700"/>
                </a:lnTo>
                <a:lnTo>
                  <a:pt x="3537483" y="152400"/>
                </a:lnTo>
                <a:lnTo>
                  <a:pt x="3543884" y="165100"/>
                </a:lnTo>
                <a:lnTo>
                  <a:pt x="3546843" y="165100"/>
                </a:lnTo>
                <a:lnTo>
                  <a:pt x="3552113" y="177800"/>
                </a:lnTo>
                <a:lnTo>
                  <a:pt x="3554475" y="190500"/>
                </a:lnTo>
                <a:lnTo>
                  <a:pt x="3558527" y="203200"/>
                </a:lnTo>
                <a:lnTo>
                  <a:pt x="3560267" y="203200"/>
                </a:lnTo>
                <a:lnTo>
                  <a:pt x="3563035" y="215900"/>
                </a:lnTo>
                <a:lnTo>
                  <a:pt x="3564102" y="228600"/>
                </a:lnTo>
                <a:lnTo>
                  <a:pt x="3565524" y="241300"/>
                </a:lnTo>
                <a:lnTo>
                  <a:pt x="3575113" y="241300"/>
                </a:lnTo>
                <a:lnTo>
                  <a:pt x="3573614" y="228600"/>
                </a:lnTo>
                <a:lnTo>
                  <a:pt x="3572510" y="215900"/>
                </a:lnTo>
                <a:lnTo>
                  <a:pt x="3569601" y="203200"/>
                </a:lnTo>
                <a:lnTo>
                  <a:pt x="3567798" y="190500"/>
                </a:lnTo>
                <a:lnTo>
                  <a:pt x="3563556" y="177800"/>
                </a:lnTo>
                <a:lnTo>
                  <a:pt x="3561080" y="177800"/>
                </a:lnTo>
                <a:lnTo>
                  <a:pt x="3555568" y="165100"/>
                </a:lnTo>
                <a:lnTo>
                  <a:pt x="3552469" y="152400"/>
                </a:lnTo>
                <a:lnTo>
                  <a:pt x="3545763" y="139700"/>
                </a:lnTo>
                <a:lnTo>
                  <a:pt x="3542080" y="139700"/>
                </a:lnTo>
                <a:lnTo>
                  <a:pt x="3534244" y="127000"/>
                </a:lnTo>
                <a:lnTo>
                  <a:pt x="3530015" y="114300"/>
                </a:lnTo>
                <a:close/>
              </a:path>
              <a:path w="3614420" h="2171700">
                <a:moveTo>
                  <a:pt x="3565385" y="101600"/>
                </a:moveTo>
                <a:lnTo>
                  <a:pt x="3528339" y="101600"/>
                </a:lnTo>
                <a:lnTo>
                  <a:pt x="3537610" y="114300"/>
                </a:lnTo>
                <a:lnTo>
                  <a:pt x="3542030" y="114300"/>
                </a:lnTo>
                <a:lnTo>
                  <a:pt x="3550208" y="127000"/>
                </a:lnTo>
                <a:lnTo>
                  <a:pt x="3554056" y="139700"/>
                </a:lnTo>
                <a:lnTo>
                  <a:pt x="3561054" y="152400"/>
                </a:lnTo>
                <a:lnTo>
                  <a:pt x="3564293" y="152400"/>
                </a:lnTo>
                <a:lnTo>
                  <a:pt x="3570046" y="165100"/>
                </a:lnTo>
                <a:lnTo>
                  <a:pt x="3572624" y="177800"/>
                </a:lnTo>
                <a:lnTo>
                  <a:pt x="3577056" y="190500"/>
                </a:lnTo>
                <a:lnTo>
                  <a:pt x="3578948" y="203200"/>
                </a:lnTo>
                <a:lnTo>
                  <a:pt x="3581971" y="215900"/>
                </a:lnTo>
                <a:lnTo>
                  <a:pt x="3583139" y="228600"/>
                </a:lnTo>
                <a:lnTo>
                  <a:pt x="3584689" y="241300"/>
                </a:lnTo>
                <a:lnTo>
                  <a:pt x="3613554" y="241300"/>
                </a:lnTo>
                <a:lnTo>
                  <a:pt x="3613141" y="228600"/>
                </a:lnTo>
                <a:lnTo>
                  <a:pt x="3612565" y="228600"/>
                </a:lnTo>
                <a:lnTo>
                  <a:pt x="3611828" y="215900"/>
                </a:lnTo>
                <a:lnTo>
                  <a:pt x="3610930" y="215900"/>
                </a:lnTo>
                <a:lnTo>
                  <a:pt x="3609876" y="203200"/>
                </a:lnTo>
                <a:lnTo>
                  <a:pt x="3608666" y="203200"/>
                </a:lnTo>
                <a:lnTo>
                  <a:pt x="3607312" y="190500"/>
                </a:lnTo>
                <a:lnTo>
                  <a:pt x="3605803" y="190500"/>
                </a:lnTo>
                <a:lnTo>
                  <a:pt x="3604141" y="177800"/>
                </a:lnTo>
                <a:lnTo>
                  <a:pt x="3602329" y="177800"/>
                </a:lnTo>
                <a:lnTo>
                  <a:pt x="3599840" y="165100"/>
                </a:lnTo>
                <a:lnTo>
                  <a:pt x="3596932" y="165100"/>
                </a:lnTo>
                <a:lnTo>
                  <a:pt x="3590442" y="139700"/>
                </a:lnTo>
                <a:lnTo>
                  <a:pt x="3586810" y="139700"/>
                </a:lnTo>
                <a:lnTo>
                  <a:pt x="3578910" y="127000"/>
                </a:lnTo>
                <a:lnTo>
                  <a:pt x="3574592" y="114300"/>
                </a:lnTo>
                <a:lnTo>
                  <a:pt x="3565385" y="101600"/>
                </a:lnTo>
                <a:close/>
              </a:path>
              <a:path w="3614420" h="2171700">
                <a:moveTo>
                  <a:pt x="145021" y="88900"/>
                </a:moveTo>
                <a:lnTo>
                  <a:pt x="123164" y="88900"/>
                </a:lnTo>
                <a:lnTo>
                  <a:pt x="113296" y="101600"/>
                </a:lnTo>
                <a:lnTo>
                  <a:pt x="108546" y="114300"/>
                </a:lnTo>
                <a:lnTo>
                  <a:pt x="120307" y="114300"/>
                </a:lnTo>
                <a:lnTo>
                  <a:pt x="129730" y="101600"/>
                </a:lnTo>
                <a:lnTo>
                  <a:pt x="134734" y="101600"/>
                </a:lnTo>
                <a:lnTo>
                  <a:pt x="145021" y="88900"/>
                </a:lnTo>
                <a:close/>
              </a:path>
              <a:path w="3614420" h="2171700">
                <a:moveTo>
                  <a:pt x="3506520" y="88900"/>
                </a:moveTo>
                <a:lnTo>
                  <a:pt x="3484651" y="88900"/>
                </a:lnTo>
                <a:lnTo>
                  <a:pt x="3494938" y="101600"/>
                </a:lnTo>
                <a:lnTo>
                  <a:pt x="3499942" y="101600"/>
                </a:lnTo>
                <a:lnTo>
                  <a:pt x="3509378" y="114300"/>
                </a:lnTo>
                <a:lnTo>
                  <a:pt x="3521125" y="114300"/>
                </a:lnTo>
                <a:lnTo>
                  <a:pt x="3516375" y="101600"/>
                </a:lnTo>
                <a:lnTo>
                  <a:pt x="3506520" y="88900"/>
                </a:lnTo>
                <a:close/>
              </a:path>
              <a:path w="3614420" h="2171700">
                <a:moveTo>
                  <a:pt x="139191" y="63500"/>
                </a:moveTo>
                <a:lnTo>
                  <a:pt x="96875" y="63500"/>
                </a:lnTo>
                <a:lnTo>
                  <a:pt x="85280" y="76200"/>
                </a:lnTo>
                <a:lnTo>
                  <a:pt x="79717" y="88900"/>
                </a:lnTo>
                <a:lnTo>
                  <a:pt x="69265" y="101600"/>
                </a:lnTo>
                <a:lnTo>
                  <a:pt x="106299" y="101600"/>
                </a:lnTo>
                <a:lnTo>
                  <a:pt x="116586" y="88900"/>
                </a:lnTo>
                <a:lnTo>
                  <a:pt x="122046" y="76200"/>
                </a:lnTo>
                <a:lnTo>
                  <a:pt x="133273" y="76200"/>
                </a:lnTo>
                <a:lnTo>
                  <a:pt x="139191" y="63500"/>
                </a:lnTo>
                <a:close/>
              </a:path>
              <a:path w="3614420" h="2171700">
                <a:moveTo>
                  <a:pt x="3532809" y="63500"/>
                </a:moveTo>
                <a:lnTo>
                  <a:pt x="3490480" y="63500"/>
                </a:lnTo>
                <a:lnTo>
                  <a:pt x="3496411" y="76200"/>
                </a:lnTo>
                <a:lnTo>
                  <a:pt x="3507625" y="76200"/>
                </a:lnTo>
                <a:lnTo>
                  <a:pt x="3513099" y="88900"/>
                </a:lnTo>
                <a:lnTo>
                  <a:pt x="3523373" y="101600"/>
                </a:lnTo>
                <a:lnTo>
                  <a:pt x="3560406" y="101600"/>
                </a:lnTo>
                <a:lnTo>
                  <a:pt x="3549967" y="88900"/>
                </a:lnTo>
                <a:lnTo>
                  <a:pt x="3544392" y="76200"/>
                </a:lnTo>
                <a:lnTo>
                  <a:pt x="3532809" y="63500"/>
                </a:lnTo>
                <a:close/>
              </a:path>
              <a:path w="3614420" h="2171700">
                <a:moveTo>
                  <a:pt x="161531" y="76200"/>
                </a:moveTo>
                <a:lnTo>
                  <a:pt x="139153" y="76200"/>
                </a:lnTo>
                <a:lnTo>
                  <a:pt x="128384" y="88900"/>
                </a:lnTo>
                <a:lnTo>
                  <a:pt x="150444" y="88900"/>
                </a:lnTo>
                <a:lnTo>
                  <a:pt x="161531" y="76200"/>
                </a:lnTo>
                <a:close/>
              </a:path>
              <a:path w="3614420" h="2171700">
                <a:moveTo>
                  <a:pt x="3490518" y="76200"/>
                </a:moveTo>
                <a:lnTo>
                  <a:pt x="3468154" y="76200"/>
                </a:lnTo>
                <a:lnTo>
                  <a:pt x="3479228" y="88900"/>
                </a:lnTo>
                <a:lnTo>
                  <a:pt x="3501288" y="88900"/>
                </a:lnTo>
                <a:lnTo>
                  <a:pt x="3490518" y="76200"/>
                </a:lnTo>
                <a:close/>
              </a:path>
              <a:path w="3614420" h="2171700">
                <a:moveTo>
                  <a:pt x="179133" y="63500"/>
                </a:moveTo>
                <a:lnTo>
                  <a:pt x="156413" y="63500"/>
                </a:lnTo>
                <a:lnTo>
                  <a:pt x="144818" y="76200"/>
                </a:lnTo>
                <a:lnTo>
                  <a:pt x="167335" y="76200"/>
                </a:lnTo>
                <a:lnTo>
                  <a:pt x="179133" y="63500"/>
                </a:lnTo>
                <a:close/>
              </a:path>
              <a:path w="3614420" h="2171700">
                <a:moveTo>
                  <a:pt x="3473272" y="63500"/>
                </a:moveTo>
                <a:lnTo>
                  <a:pt x="3450551" y="63500"/>
                </a:lnTo>
                <a:lnTo>
                  <a:pt x="3462350" y="76200"/>
                </a:lnTo>
                <a:lnTo>
                  <a:pt x="3484867" y="76200"/>
                </a:lnTo>
                <a:lnTo>
                  <a:pt x="3473272" y="63500"/>
                </a:lnTo>
                <a:close/>
              </a:path>
              <a:path w="3614420" h="2171700">
                <a:moveTo>
                  <a:pt x="157632" y="50800"/>
                </a:moveTo>
                <a:lnTo>
                  <a:pt x="115658" y="50800"/>
                </a:lnTo>
                <a:lnTo>
                  <a:pt x="102996" y="63500"/>
                </a:lnTo>
                <a:lnTo>
                  <a:pt x="151282" y="63500"/>
                </a:lnTo>
                <a:lnTo>
                  <a:pt x="157632" y="50800"/>
                </a:lnTo>
                <a:close/>
              </a:path>
              <a:path w="3614420" h="2171700">
                <a:moveTo>
                  <a:pt x="204190" y="50800"/>
                </a:moveTo>
                <a:lnTo>
                  <a:pt x="181241" y="50800"/>
                </a:lnTo>
                <a:lnTo>
                  <a:pt x="174828" y="63500"/>
                </a:lnTo>
                <a:lnTo>
                  <a:pt x="197726" y="63500"/>
                </a:lnTo>
                <a:lnTo>
                  <a:pt x="204190" y="50800"/>
                </a:lnTo>
                <a:close/>
              </a:path>
              <a:path w="3614420" h="2171700">
                <a:moveTo>
                  <a:pt x="3448431" y="50800"/>
                </a:moveTo>
                <a:lnTo>
                  <a:pt x="3425494" y="50800"/>
                </a:lnTo>
                <a:lnTo>
                  <a:pt x="3431959" y="63500"/>
                </a:lnTo>
                <a:lnTo>
                  <a:pt x="3454857" y="63500"/>
                </a:lnTo>
                <a:lnTo>
                  <a:pt x="3448431" y="50800"/>
                </a:lnTo>
                <a:close/>
              </a:path>
              <a:path w="3614420" h="2171700">
                <a:moveTo>
                  <a:pt x="3514013" y="50800"/>
                </a:moveTo>
                <a:lnTo>
                  <a:pt x="3472052" y="50800"/>
                </a:lnTo>
                <a:lnTo>
                  <a:pt x="3478390" y="63500"/>
                </a:lnTo>
                <a:lnTo>
                  <a:pt x="3526675" y="63500"/>
                </a:lnTo>
                <a:lnTo>
                  <a:pt x="3514013" y="50800"/>
                </a:lnTo>
                <a:close/>
              </a:path>
              <a:path w="3614420" h="2171700">
                <a:moveTo>
                  <a:pt x="219481" y="25400"/>
                </a:moveTo>
                <a:lnTo>
                  <a:pt x="143052" y="25400"/>
                </a:lnTo>
                <a:lnTo>
                  <a:pt x="135940" y="38100"/>
                </a:lnTo>
                <a:lnTo>
                  <a:pt x="122300" y="50800"/>
                </a:lnTo>
                <a:lnTo>
                  <a:pt x="177228" y="50800"/>
                </a:lnTo>
                <a:lnTo>
                  <a:pt x="190817" y="38100"/>
                </a:lnTo>
                <a:lnTo>
                  <a:pt x="212115" y="38100"/>
                </a:lnTo>
                <a:lnTo>
                  <a:pt x="219481" y="25400"/>
                </a:lnTo>
                <a:close/>
              </a:path>
              <a:path w="3614420" h="2171700">
                <a:moveTo>
                  <a:pt x="265696" y="38100"/>
                </a:moveTo>
                <a:lnTo>
                  <a:pt x="214668" y="38100"/>
                </a:lnTo>
                <a:lnTo>
                  <a:pt x="201028" y="50800"/>
                </a:lnTo>
                <a:lnTo>
                  <a:pt x="258483" y="50800"/>
                </a:lnTo>
                <a:lnTo>
                  <a:pt x="265696" y="38100"/>
                </a:lnTo>
                <a:close/>
              </a:path>
              <a:path w="3614420" h="2171700">
                <a:moveTo>
                  <a:pt x="3415004" y="38100"/>
                </a:moveTo>
                <a:lnTo>
                  <a:pt x="3363988" y="38100"/>
                </a:lnTo>
                <a:lnTo>
                  <a:pt x="3371189" y="50800"/>
                </a:lnTo>
                <a:lnTo>
                  <a:pt x="3428644" y="50800"/>
                </a:lnTo>
                <a:lnTo>
                  <a:pt x="3415004" y="38100"/>
                </a:lnTo>
                <a:close/>
              </a:path>
              <a:path w="3614420" h="2171700">
                <a:moveTo>
                  <a:pt x="3486619" y="25400"/>
                </a:moveTo>
                <a:lnTo>
                  <a:pt x="3410191" y="25400"/>
                </a:lnTo>
                <a:lnTo>
                  <a:pt x="3417569" y="38100"/>
                </a:lnTo>
                <a:lnTo>
                  <a:pt x="3438855" y="38100"/>
                </a:lnTo>
                <a:lnTo>
                  <a:pt x="3452444" y="50800"/>
                </a:lnTo>
                <a:lnTo>
                  <a:pt x="3507371" y="50800"/>
                </a:lnTo>
                <a:lnTo>
                  <a:pt x="3493744" y="38100"/>
                </a:lnTo>
                <a:lnTo>
                  <a:pt x="3486619" y="25400"/>
                </a:lnTo>
                <a:close/>
              </a:path>
              <a:path w="3614420" h="2171700">
                <a:moveTo>
                  <a:pt x="3449192" y="12700"/>
                </a:moveTo>
                <a:lnTo>
                  <a:pt x="180479" y="12700"/>
                </a:lnTo>
                <a:lnTo>
                  <a:pt x="165138" y="25400"/>
                </a:lnTo>
                <a:lnTo>
                  <a:pt x="3464534" y="25400"/>
                </a:lnTo>
                <a:lnTo>
                  <a:pt x="3449192" y="12700"/>
                </a:lnTo>
                <a:close/>
              </a:path>
              <a:path w="3614420" h="2171700">
                <a:moveTo>
                  <a:pt x="3427174" y="0"/>
                </a:moveTo>
                <a:lnTo>
                  <a:pt x="202498" y="0"/>
                </a:lnTo>
                <a:lnTo>
                  <a:pt x="196405" y="12700"/>
                </a:lnTo>
                <a:lnTo>
                  <a:pt x="3433267" y="12700"/>
                </a:lnTo>
                <a:lnTo>
                  <a:pt x="3427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97435" y="1468234"/>
            <a:ext cx="3128645" cy="88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703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Can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we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identify  functional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modules?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0340" y="6118344"/>
            <a:ext cx="3695065" cy="75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sz="2400" b="1" dirty="0">
                <a:latin typeface="Corbel"/>
                <a:cs typeface="Corbel"/>
              </a:rPr>
              <a:t>Nodes:</a:t>
            </a:r>
            <a:r>
              <a:rPr sz="2400" b="1" spc="-7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Proteins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orbel"/>
                <a:cs typeface="Corbel"/>
              </a:rPr>
              <a:t>Edges: </a:t>
            </a:r>
            <a:r>
              <a:rPr sz="2400" b="1" spc="-5" dirty="0">
                <a:latin typeface="Corbel"/>
                <a:cs typeface="Corbel"/>
              </a:rPr>
              <a:t>Physical</a:t>
            </a:r>
            <a:r>
              <a:rPr sz="2400" b="1" spc="-90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interactions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312" y="355104"/>
            <a:ext cx="2840736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0435" y="1361440"/>
            <a:ext cx="407098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pc="-5" dirty="0">
                <a:solidFill>
                  <a:srgbClr val="0000FF"/>
                </a:solidFill>
              </a:rPr>
              <a:t>Support threshold</a:t>
            </a:r>
            <a:r>
              <a:rPr spc="-10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s=2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80435" y="1936496"/>
            <a:ext cx="5279390" cy="192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800" b="1" spc="-10" dirty="0">
                <a:latin typeface="Calibri"/>
                <a:cs typeface="Calibri"/>
              </a:rPr>
              <a:t>{b,d}</a:t>
            </a:r>
            <a:r>
              <a:rPr sz="2800" spc="-10" dirty="0">
                <a:latin typeface="Calibri"/>
                <a:cs typeface="Calibri"/>
              </a:rPr>
              <a:t>: support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  <a:p>
            <a:pPr marL="624840" indent="-274320">
              <a:lnSpc>
                <a:spcPts val="3350"/>
              </a:lnSpc>
              <a:spcBef>
                <a:spcPts val="670"/>
              </a:spcBef>
              <a:buClr>
                <a:srgbClr val="60B5CC"/>
              </a:buClr>
              <a:buFont typeface="Microsoft Sans Serif"/>
              <a:buChar char="▪"/>
              <a:tabLst>
                <a:tab pos="625475" algn="l"/>
              </a:tabLst>
            </a:pPr>
            <a:r>
              <a:rPr sz="2800" b="1" spc="-5" dirty="0">
                <a:latin typeface="Calibri"/>
                <a:cs typeface="Calibri"/>
              </a:rPr>
              <a:t>{e,f}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support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marL="332740" marR="5080" indent="-320040">
              <a:lnSpc>
                <a:spcPts val="3840"/>
              </a:lnSpc>
              <a:spcBef>
                <a:spcPts val="120"/>
              </a:spcBef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10" dirty="0">
                <a:latin typeface="Calibri"/>
                <a:cs typeface="Calibri"/>
              </a:rPr>
              <a:t>we just found </a:t>
            </a:r>
            <a:r>
              <a:rPr sz="3200" b="1" dirty="0">
                <a:latin typeface="Calibri"/>
                <a:cs typeface="Calibri"/>
              </a:rPr>
              <a:t>2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bipartite  </a:t>
            </a:r>
            <a:r>
              <a:rPr sz="3200" b="1" spc="-10" dirty="0">
                <a:latin typeface="Calibri"/>
                <a:cs typeface="Calibri"/>
              </a:rPr>
              <a:t>subgraphs: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7674" y="1708150"/>
            <a:ext cx="1336675" cy="783590"/>
          </a:xfrm>
          <a:custGeom>
            <a:avLst/>
            <a:gdLst/>
            <a:ahLst/>
            <a:cxnLst/>
            <a:rect l="l" t="t" r="r" b="b"/>
            <a:pathLst>
              <a:path w="1336675" h="783589">
                <a:moveTo>
                  <a:pt x="0" y="0"/>
                </a:moveTo>
                <a:lnTo>
                  <a:pt x="1336192" y="78298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4621" y="2404643"/>
            <a:ext cx="99695" cy="86995"/>
          </a:xfrm>
          <a:custGeom>
            <a:avLst/>
            <a:gdLst/>
            <a:ahLst/>
            <a:cxnLst/>
            <a:rect l="l" t="t" r="r" b="b"/>
            <a:pathLst>
              <a:path w="99694" h="86994">
                <a:moveTo>
                  <a:pt x="50571" y="0"/>
                </a:moveTo>
                <a:lnTo>
                  <a:pt x="99250" y="86487"/>
                </a:lnTo>
                <a:lnTo>
                  <a:pt x="0" y="8628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674" y="1509864"/>
            <a:ext cx="1370965" cy="655955"/>
          </a:xfrm>
          <a:custGeom>
            <a:avLst/>
            <a:gdLst/>
            <a:ahLst/>
            <a:cxnLst/>
            <a:rect l="l" t="t" r="r" b="b"/>
            <a:pathLst>
              <a:path w="1370964" h="655955">
                <a:moveTo>
                  <a:pt x="0" y="655510"/>
                </a:moveTo>
                <a:lnTo>
                  <a:pt x="137054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9317" y="1501749"/>
            <a:ext cx="99060" cy="90805"/>
          </a:xfrm>
          <a:custGeom>
            <a:avLst/>
            <a:gdLst/>
            <a:ahLst/>
            <a:cxnLst/>
            <a:rect l="l" t="t" r="r" b="b"/>
            <a:pathLst>
              <a:path w="99060" h="90805">
                <a:moveTo>
                  <a:pt x="43154" y="90220"/>
                </a:moveTo>
                <a:lnTo>
                  <a:pt x="98907" y="8115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0831" y="1680540"/>
            <a:ext cx="86360" cy="743585"/>
          </a:xfrm>
          <a:custGeom>
            <a:avLst/>
            <a:gdLst/>
            <a:ahLst/>
            <a:cxnLst/>
            <a:rect l="l" t="t" r="r" b="b"/>
            <a:pathLst>
              <a:path w="86360" h="743585">
                <a:moveTo>
                  <a:pt x="85788" y="0"/>
                </a:moveTo>
                <a:lnTo>
                  <a:pt x="0" y="74322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0991" y="2332875"/>
            <a:ext cx="99695" cy="91440"/>
          </a:xfrm>
          <a:custGeom>
            <a:avLst/>
            <a:gdLst/>
            <a:ahLst/>
            <a:cxnLst/>
            <a:rect l="l" t="t" r="r" b="b"/>
            <a:pathLst>
              <a:path w="99694" h="91439">
                <a:moveTo>
                  <a:pt x="0" y="0"/>
                </a:moveTo>
                <a:lnTo>
                  <a:pt x="39852" y="90893"/>
                </a:lnTo>
                <a:lnTo>
                  <a:pt x="99352" y="1146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7679" y="2424010"/>
            <a:ext cx="1279525" cy="206375"/>
          </a:xfrm>
          <a:custGeom>
            <a:avLst/>
            <a:gdLst/>
            <a:ahLst/>
            <a:cxnLst/>
            <a:rect l="l" t="t" r="r" b="b"/>
            <a:pathLst>
              <a:path w="1279525" h="206375">
                <a:moveTo>
                  <a:pt x="1279105" y="20623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4202" y="2567228"/>
            <a:ext cx="92710" cy="99060"/>
          </a:xfrm>
          <a:custGeom>
            <a:avLst/>
            <a:gdLst/>
            <a:ahLst/>
            <a:cxnLst/>
            <a:rect l="l" t="t" r="r" b="b"/>
            <a:pathLst>
              <a:path w="92710" h="99060">
                <a:moveTo>
                  <a:pt x="15913" y="0"/>
                </a:moveTo>
                <a:lnTo>
                  <a:pt x="92583" y="63004"/>
                </a:lnTo>
                <a:lnTo>
                  <a:pt x="0" y="9874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358" y="1761718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4">
                <a:moveTo>
                  <a:pt x="0" y="0"/>
                </a:moveTo>
                <a:lnTo>
                  <a:pt x="0" y="32180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8358" y="1997798"/>
            <a:ext cx="100330" cy="85725"/>
          </a:xfrm>
          <a:custGeom>
            <a:avLst/>
            <a:gdLst/>
            <a:ahLst/>
            <a:cxnLst/>
            <a:rect l="l" t="t" r="r" b="b"/>
            <a:pathLst>
              <a:path w="100329" h="85725">
                <a:moveTo>
                  <a:pt x="100012" y="0"/>
                </a:moveTo>
                <a:lnTo>
                  <a:pt x="49999" y="85725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358" y="2477566"/>
            <a:ext cx="95250" cy="735965"/>
          </a:xfrm>
          <a:custGeom>
            <a:avLst/>
            <a:gdLst/>
            <a:ahLst/>
            <a:cxnLst/>
            <a:rect l="l" t="t" r="r" b="b"/>
            <a:pathLst>
              <a:path w="95250" h="735964">
                <a:moveTo>
                  <a:pt x="0" y="0"/>
                </a:moveTo>
                <a:lnTo>
                  <a:pt x="94805" y="73572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625" y="3121888"/>
            <a:ext cx="99695" cy="91440"/>
          </a:xfrm>
          <a:custGeom>
            <a:avLst/>
            <a:gdLst/>
            <a:ahLst/>
            <a:cxnLst/>
            <a:rect l="l" t="t" r="r" b="b"/>
            <a:pathLst>
              <a:path w="99695" h="91439">
                <a:moveTo>
                  <a:pt x="99187" y="0"/>
                </a:moveTo>
                <a:lnTo>
                  <a:pt x="60540" y="91414"/>
                </a:lnTo>
                <a:lnTo>
                  <a:pt x="0" y="1277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1235" y="1372565"/>
            <a:ext cx="1368425" cy="206375"/>
          </a:xfrm>
          <a:custGeom>
            <a:avLst/>
            <a:gdLst/>
            <a:ahLst/>
            <a:cxnLst/>
            <a:rect l="l" t="t" r="r" b="b"/>
            <a:pathLst>
              <a:path w="1368425" h="206375">
                <a:moveTo>
                  <a:pt x="1368094" y="0"/>
                </a:moveTo>
                <a:lnTo>
                  <a:pt x="0" y="20627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7115" y="1335887"/>
            <a:ext cx="92710" cy="99060"/>
          </a:xfrm>
          <a:custGeom>
            <a:avLst/>
            <a:gdLst/>
            <a:ahLst/>
            <a:cxnLst/>
            <a:rect l="l" t="t" r="r" b="b"/>
            <a:pathLst>
              <a:path w="92710" h="99059">
                <a:moveTo>
                  <a:pt x="14909" y="98894"/>
                </a:moveTo>
                <a:lnTo>
                  <a:pt x="92227" y="36664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4488" y="2764066"/>
            <a:ext cx="1184275" cy="647065"/>
          </a:xfrm>
          <a:custGeom>
            <a:avLst/>
            <a:gdLst/>
            <a:ahLst/>
            <a:cxnLst/>
            <a:rect l="l" t="t" r="r" b="b"/>
            <a:pathLst>
              <a:path w="1184275" h="647064">
                <a:moveTo>
                  <a:pt x="1183792" y="0"/>
                </a:moveTo>
                <a:lnTo>
                  <a:pt x="0" y="64660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4488" y="3325685"/>
            <a:ext cx="99695" cy="88265"/>
          </a:xfrm>
          <a:custGeom>
            <a:avLst/>
            <a:gdLst/>
            <a:ahLst/>
            <a:cxnLst/>
            <a:rect l="l" t="t" r="r" b="b"/>
            <a:pathLst>
              <a:path w="99694" h="88264">
                <a:moveTo>
                  <a:pt x="51257" y="0"/>
                </a:moveTo>
                <a:lnTo>
                  <a:pt x="0" y="84988"/>
                </a:lnTo>
                <a:lnTo>
                  <a:pt x="99199" y="8776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7673" y="2424010"/>
            <a:ext cx="813435" cy="1031875"/>
          </a:xfrm>
          <a:custGeom>
            <a:avLst/>
            <a:gdLst/>
            <a:ahLst/>
            <a:cxnLst/>
            <a:rect l="l" t="t" r="r" b="b"/>
            <a:pathLst>
              <a:path w="813435" h="1031875">
                <a:moveTo>
                  <a:pt x="0" y="0"/>
                </a:moveTo>
                <a:lnTo>
                  <a:pt x="812838" y="103157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8175" y="3357295"/>
            <a:ext cx="92710" cy="98425"/>
          </a:xfrm>
          <a:custGeom>
            <a:avLst/>
            <a:gdLst/>
            <a:ahLst/>
            <a:cxnLst/>
            <a:rect l="l" t="t" r="r" b="b"/>
            <a:pathLst>
              <a:path w="92709" h="98425">
                <a:moveTo>
                  <a:pt x="78562" y="0"/>
                </a:moveTo>
                <a:lnTo>
                  <a:pt x="92341" y="98285"/>
                </a:lnTo>
                <a:lnTo>
                  <a:pt x="0" y="618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1335" y="2817622"/>
            <a:ext cx="386715" cy="636270"/>
          </a:xfrm>
          <a:custGeom>
            <a:avLst/>
            <a:gdLst/>
            <a:ahLst/>
            <a:cxnLst/>
            <a:rect l="l" t="t" r="r" b="b"/>
            <a:pathLst>
              <a:path w="386714" h="636270">
                <a:moveTo>
                  <a:pt x="386257" y="0"/>
                </a:moveTo>
                <a:lnTo>
                  <a:pt x="0" y="63599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1335" y="3354387"/>
            <a:ext cx="87630" cy="99695"/>
          </a:xfrm>
          <a:custGeom>
            <a:avLst/>
            <a:gdLst/>
            <a:ahLst/>
            <a:cxnLst/>
            <a:rect l="l" t="t" r="r" b="b"/>
            <a:pathLst>
              <a:path w="87630" h="99695">
                <a:moveTo>
                  <a:pt x="1752" y="0"/>
                </a:moveTo>
                <a:lnTo>
                  <a:pt x="0" y="99225"/>
                </a:lnTo>
                <a:lnTo>
                  <a:pt x="87236" y="5191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5478" y="211180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80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80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80" y="365760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60" y="182880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5478" y="211180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79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79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59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79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9301" y="2126030"/>
            <a:ext cx="13779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5478" y="139595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80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79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80" y="365760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60" y="182879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5478" y="139595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79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79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59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79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0570" y="1410182"/>
            <a:ext cx="15684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83739" y="131478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79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79" y="365760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59" y="182879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3739" y="131478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79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79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59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79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183282" y="1329004"/>
            <a:ext cx="16764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94712" y="24518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79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80" y="365760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60" y="182879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94712" y="24518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79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79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59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79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94255" y="2466085"/>
            <a:ext cx="16764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64449" y="342423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80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80" y="365760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59" y="182880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64449" y="342423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80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60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592567" y="3438461"/>
            <a:ext cx="10922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9384" y="3769867"/>
            <a:ext cx="1836420" cy="299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1295" algn="just">
              <a:lnSpc>
                <a:spcPct val="100000"/>
              </a:lnSpc>
            </a:pPr>
            <a:r>
              <a:rPr sz="2800" b="1" dirty="0">
                <a:latin typeface="Arial"/>
                <a:cs typeface="Arial"/>
              </a:rPr>
              <a:t>Itemsets:  </a:t>
            </a:r>
            <a:r>
              <a:rPr sz="2800" spc="-5" dirty="0">
                <a:latin typeface="Arial"/>
                <a:cs typeface="Arial"/>
              </a:rPr>
              <a:t>a =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{b,c,d}  b =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{d}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c =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{b,d,e,f}  d =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{e,f}</a:t>
            </a:r>
            <a:endParaRPr sz="2800">
              <a:latin typeface="Arial"/>
              <a:cs typeface="Arial"/>
            </a:endParaRPr>
          </a:p>
          <a:p>
            <a:pPr marL="12700" marR="478790">
              <a:lnSpc>
                <a:spcPct val="100000"/>
              </a:lnSpc>
              <a:tabLst>
                <a:tab pos="307975" algn="l"/>
              </a:tabLst>
            </a:pPr>
            <a:r>
              <a:rPr sz="2800" spc="-5" dirty="0">
                <a:latin typeface="Arial"/>
                <a:cs typeface="Arial"/>
              </a:rPr>
              <a:t>e =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{b,d}  f	=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{}</a:t>
            </a:r>
            <a:endParaRPr sz="2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07719" y="2725813"/>
            <a:ext cx="1186815" cy="619760"/>
          </a:xfrm>
          <a:custGeom>
            <a:avLst/>
            <a:gdLst/>
            <a:ahLst/>
            <a:cxnLst/>
            <a:rect l="l" t="t" r="r" b="b"/>
            <a:pathLst>
              <a:path w="1186814" h="619760">
                <a:moveTo>
                  <a:pt x="0" y="619366"/>
                </a:moveTo>
                <a:lnTo>
                  <a:pt x="118649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95081" y="2721152"/>
            <a:ext cx="99695" cy="88900"/>
          </a:xfrm>
          <a:custGeom>
            <a:avLst/>
            <a:gdLst/>
            <a:ahLst/>
            <a:cxnLst/>
            <a:rect l="l" t="t" r="r" b="b"/>
            <a:pathLst>
              <a:path w="99694" h="88900">
                <a:moveTo>
                  <a:pt x="46291" y="88658"/>
                </a:moveTo>
                <a:lnTo>
                  <a:pt x="99136" y="4660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7999" y="1648586"/>
            <a:ext cx="1371600" cy="1623695"/>
          </a:xfrm>
          <a:custGeom>
            <a:avLst/>
            <a:gdLst/>
            <a:ahLst/>
            <a:cxnLst/>
            <a:rect l="l" t="t" r="r" b="b"/>
            <a:pathLst>
              <a:path w="1371600" h="1623695">
                <a:moveTo>
                  <a:pt x="0" y="1623466"/>
                </a:moveTo>
                <a:lnTo>
                  <a:pt x="1371053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25535" y="1648586"/>
            <a:ext cx="93980" cy="97790"/>
          </a:xfrm>
          <a:custGeom>
            <a:avLst/>
            <a:gdLst/>
            <a:ahLst/>
            <a:cxnLst/>
            <a:rect l="l" t="t" r="r" b="b"/>
            <a:pathLst>
              <a:path w="93980" h="97789">
                <a:moveTo>
                  <a:pt x="76415" y="97764"/>
                </a:moveTo>
                <a:lnTo>
                  <a:pt x="93522" y="0"/>
                </a:lnTo>
                <a:lnTo>
                  <a:pt x="0" y="3323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3903" y="32413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80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79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80" y="365759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60" y="182879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3903" y="32413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79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79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59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79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78995" y="3255581"/>
            <a:ext cx="15621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88791" y="4578032"/>
            <a:ext cx="1336675" cy="783590"/>
          </a:xfrm>
          <a:custGeom>
            <a:avLst/>
            <a:gdLst/>
            <a:ahLst/>
            <a:cxnLst/>
            <a:rect l="l" t="t" r="r" b="b"/>
            <a:pathLst>
              <a:path w="1336675" h="783589">
                <a:moveTo>
                  <a:pt x="0" y="0"/>
                </a:moveTo>
                <a:lnTo>
                  <a:pt x="1336192" y="78298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25746" y="5274525"/>
            <a:ext cx="99695" cy="86995"/>
          </a:xfrm>
          <a:custGeom>
            <a:avLst/>
            <a:gdLst/>
            <a:ahLst/>
            <a:cxnLst/>
            <a:rect l="l" t="t" r="r" b="b"/>
            <a:pathLst>
              <a:path w="99695" h="86995">
                <a:moveTo>
                  <a:pt x="50571" y="0"/>
                </a:moveTo>
                <a:lnTo>
                  <a:pt x="99250" y="86486"/>
                </a:lnTo>
                <a:lnTo>
                  <a:pt x="0" y="8628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8791" y="4379747"/>
            <a:ext cx="1370965" cy="655955"/>
          </a:xfrm>
          <a:custGeom>
            <a:avLst/>
            <a:gdLst/>
            <a:ahLst/>
            <a:cxnLst/>
            <a:rect l="l" t="t" r="r" b="b"/>
            <a:pathLst>
              <a:path w="1370964" h="655954">
                <a:moveTo>
                  <a:pt x="0" y="655510"/>
                </a:moveTo>
                <a:lnTo>
                  <a:pt x="137054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60442" y="4371631"/>
            <a:ext cx="99060" cy="90805"/>
          </a:xfrm>
          <a:custGeom>
            <a:avLst/>
            <a:gdLst/>
            <a:ahLst/>
            <a:cxnLst/>
            <a:rect l="l" t="t" r="r" b="b"/>
            <a:pathLst>
              <a:path w="99060" h="90804">
                <a:moveTo>
                  <a:pt x="43154" y="90220"/>
                </a:moveTo>
                <a:lnTo>
                  <a:pt x="98907" y="8115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88804" y="5293893"/>
            <a:ext cx="1279525" cy="206375"/>
          </a:xfrm>
          <a:custGeom>
            <a:avLst/>
            <a:gdLst/>
            <a:ahLst/>
            <a:cxnLst/>
            <a:rect l="l" t="t" r="r" b="b"/>
            <a:pathLst>
              <a:path w="1279525" h="206375">
                <a:moveTo>
                  <a:pt x="1279105" y="20623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75314" y="5437123"/>
            <a:ext cx="92710" cy="99060"/>
          </a:xfrm>
          <a:custGeom>
            <a:avLst/>
            <a:gdLst/>
            <a:ahLst/>
            <a:cxnLst/>
            <a:rect l="l" t="t" r="r" b="b"/>
            <a:pathLst>
              <a:path w="92710" h="99060">
                <a:moveTo>
                  <a:pt x="15913" y="0"/>
                </a:moveTo>
                <a:lnTo>
                  <a:pt x="92582" y="63004"/>
                </a:lnTo>
                <a:lnTo>
                  <a:pt x="0" y="9874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42359" y="4242447"/>
            <a:ext cx="1368425" cy="206375"/>
          </a:xfrm>
          <a:custGeom>
            <a:avLst/>
            <a:gdLst/>
            <a:ahLst/>
            <a:cxnLst/>
            <a:rect l="l" t="t" r="r" b="b"/>
            <a:pathLst>
              <a:path w="1368425" h="206375">
                <a:moveTo>
                  <a:pt x="1368094" y="0"/>
                </a:moveTo>
                <a:lnTo>
                  <a:pt x="0" y="20627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18227" y="4205770"/>
            <a:ext cx="92710" cy="99060"/>
          </a:xfrm>
          <a:custGeom>
            <a:avLst/>
            <a:gdLst/>
            <a:ahLst/>
            <a:cxnLst/>
            <a:rect l="l" t="t" r="r" b="b"/>
            <a:pathLst>
              <a:path w="92710" h="99060">
                <a:moveTo>
                  <a:pt x="14909" y="98894"/>
                </a:moveTo>
                <a:lnTo>
                  <a:pt x="92227" y="36664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76600" y="498170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80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79" y="365760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60" y="182880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76600" y="498170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80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60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390417" y="4995926"/>
            <a:ext cx="13779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276600" y="426584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79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79" y="365759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60" y="182879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76600" y="426584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79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79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59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79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381692" y="4280065"/>
            <a:ext cx="15684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984864" y="418466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80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79" y="365760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60" y="182880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84864" y="418466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80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60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084406" y="4198886"/>
            <a:ext cx="16764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895837" y="53217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80"/>
                </a:lnTo>
                <a:lnTo>
                  <a:pt x="6532" y="231495"/>
                </a:lnTo>
                <a:lnTo>
                  <a:pt x="24968" y="275180"/>
                </a:lnTo>
                <a:lnTo>
                  <a:pt x="53563" y="312191"/>
                </a:lnTo>
                <a:lnTo>
                  <a:pt x="90576" y="340786"/>
                </a:lnTo>
                <a:lnTo>
                  <a:pt x="134262" y="359222"/>
                </a:lnTo>
                <a:lnTo>
                  <a:pt x="182879" y="365754"/>
                </a:lnTo>
                <a:lnTo>
                  <a:pt x="231497" y="359222"/>
                </a:lnTo>
                <a:lnTo>
                  <a:pt x="275183" y="340786"/>
                </a:lnTo>
                <a:lnTo>
                  <a:pt x="312196" y="312191"/>
                </a:lnTo>
                <a:lnTo>
                  <a:pt x="340791" y="275180"/>
                </a:lnTo>
                <a:lnTo>
                  <a:pt x="359227" y="231495"/>
                </a:lnTo>
                <a:lnTo>
                  <a:pt x="365759" y="182880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95837" y="53217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80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60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995367" y="5335977"/>
            <a:ext cx="16764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708844" y="5595698"/>
            <a:ext cx="1186815" cy="619760"/>
          </a:xfrm>
          <a:custGeom>
            <a:avLst/>
            <a:gdLst/>
            <a:ahLst/>
            <a:cxnLst/>
            <a:rect l="l" t="t" r="r" b="b"/>
            <a:pathLst>
              <a:path w="1186814" h="619760">
                <a:moveTo>
                  <a:pt x="0" y="619366"/>
                </a:moveTo>
                <a:lnTo>
                  <a:pt x="118649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96205" y="5591041"/>
            <a:ext cx="99695" cy="88900"/>
          </a:xfrm>
          <a:custGeom>
            <a:avLst/>
            <a:gdLst/>
            <a:ahLst/>
            <a:cxnLst/>
            <a:rect l="l" t="t" r="r" b="b"/>
            <a:pathLst>
              <a:path w="99695" h="88900">
                <a:moveTo>
                  <a:pt x="46291" y="88658"/>
                </a:moveTo>
                <a:lnTo>
                  <a:pt x="99136" y="4660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49116" y="4518477"/>
            <a:ext cx="1371600" cy="1623695"/>
          </a:xfrm>
          <a:custGeom>
            <a:avLst/>
            <a:gdLst/>
            <a:ahLst/>
            <a:cxnLst/>
            <a:rect l="l" t="t" r="r" b="b"/>
            <a:pathLst>
              <a:path w="1371600" h="1623695">
                <a:moveTo>
                  <a:pt x="0" y="1623466"/>
                </a:moveTo>
                <a:lnTo>
                  <a:pt x="1371053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26660" y="4518469"/>
            <a:ext cx="93980" cy="97790"/>
          </a:xfrm>
          <a:custGeom>
            <a:avLst/>
            <a:gdLst/>
            <a:ahLst/>
            <a:cxnLst/>
            <a:rect l="l" t="t" r="r" b="b"/>
            <a:pathLst>
              <a:path w="93979" h="97789">
                <a:moveTo>
                  <a:pt x="76415" y="97764"/>
                </a:moveTo>
                <a:lnTo>
                  <a:pt x="93522" y="0"/>
                </a:lnTo>
                <a:lnTo>
                  <a:pt x="0" y="3323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75025" y="611124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80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79" y="365760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60" y="182880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75025" y="611124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80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60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480117" y="6125464"/>
            <a:ext cx="15621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732282" y="4632959"/>
            <a:ext cx="95250" cy="735965"/>
          </a:xfrm>
          <a:custGeom>
            <a:avLst/>
            <a:gdLst/>
            <a:ahLst/>
            <a:cxnLst/>
            <a:rect l="l" t="t" r="r" b="b"/>
            <a:pathLst>
              <a:path w="95250" h="735964">
                <a:moveTo>
                  <a:pt x="0" y="0"/>
                </a:moveTo>
                <a:lnTo>
                  <a:pt x="94805" y="73572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66547" y="5277268"/>
            <a:ext cx="99695" cy="91440"/>
          </a:xfrm>
          <a:custGeom>
            <a:avLst/>
            <a:gdLst/>
            <a:ahLst/>
            <a:cxnLst/>
            <a:rect l="l" t="t" r="r" b="b"/>
            <a:pathLst>
              <a:path w="99695" h="91439">
                <a:moveTo>
                  <a:pt x="99186" y="0"/>
                </a:moveTo>
                <a:lnTo>
                  <a:pt x="60540" y="91414"/>
                </a:lnTo>
                <a:lnTo>
                  <a:pt x="0" y="1277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38416" y="4919446"/>
            <a:ext cx="1184275" cy="647065"/>
          </a:xfrm>
          <a:custGeom>
            <a:avLst/>
            <a:gdLst/>
            <a:ahLst/>
            <a:cxnLst/>
            <a:rect l="l" t="t" r="r" b="b"/>
            <a:pathLst>
              <a:path w="1184275" h="647064">
                <a:moveTo>
                  <a:pt x="1183792" y="0"/>
                </a:moveTo>
                <a:lnTo>
                  <a:pt x="0" y="64660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38416" y="5481078"/>
            <a:ext cx="99695" cy="88265"/>
          </a:xfrm>
          <a:custGeom>
            <a:avLst/>
            <a:gdLst/>
            <a:ahLst/>
            <a:cxnLst/>
            <a:rect l="l" t="t" r="r" b="b"/>
            <a:pathLst>
              <a:path w="99695" h="88264">
                <a:moveTo>
                  <a:pt x="51257" y="0"/>
                </a:moveTo>
                <a:lnTo>
                  <a:pt x="0" y="84988"/>
                </a:lnTo>
                <a:lnTo>
                  <a:pt x="99199" y="8776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61594" y="4579391"/>
            <a:ext cx="813435" cy="1031875"/>
          </a:xfrm>
          <a:custGeom>
            <a:avLst/>
            <a:gdLst/>
            <a:ahLst/>
            <a:cxnLst/>
            <a:rect l="l" t="t" r="r" b="b"/>
            <a:pathLst>
              <a:path w="813434" h="1031875">
                <a:moveTo>
                  <a:pt x="0" y="0"/>
                </a:moveTo>
                <a:lnTo>
                  <a:pt x="812838" y="103157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82103" y="5512676"/>
            <a:ext cx="92710" cy="98425"/>
          </a:xfrm>
          <a:custGeom>
            <a:avLst/>
            <a:gdLst/>
            <a:ahLst/>
            <a:cxnLst/>
            <a:rect l="l" t="t" r="r" b="b"/>
            <a:pathLst>
              <a:path w="92709" h="98425">
                <a:moveTo>
                  <a:pt x="78562" y="0"/>
                </a:moveTo>
                <a:lnTo>
                  <a:pt x="92341" y="98285"/>
                </a:lnTo>
                <a:lnTo>
                  <a:pt x="0" y="618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65261" y="4973015"/>
            <a:ext cx="386715" cy="636270"/>
          </a:xfrm>
          <a:custGeom>
            <a:avLst/>
            <a:gdLst/>
            <a:ahLst/>
            <a:cxnLst/>
            <a:rect l="l" t="t" r="r" b="b"/>
            <a:pathLst>
              <a:path w="386715" h="636270">
                <a:moveTo>
                  <a:pt x="386257" y="0"/>
                </a:moveTo>
                <a:lnTo>
                  <a:pt x="0" y="63599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65261" y="5509780"/>
            <a:ext cx="87630" cy="99695"/>
          </a:xfrm>
          <a:custGeom>
            <a:avLst/>
            <a:gdLst/>
            <a:ahLst/>
            <a:cxnLst/>
            <a:rect l="l" t="t" r="r" b="b"/>
            <a:pathLst>
              <a:path w="87629" h="99695">
                <a:moveTo>
                  <a:pt x="1752" y="0"/>
                </a:moveTo>
                <a:lnTo>
                  <a:pt x="0" y="99225"/>
                </a:lnTo>
                <a:lnTo>
                  <a:pt x="87236" y="5191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49402" y="42672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80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79" y="365760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59" y="182880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49402" y="42672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80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80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60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663232" y="4281423"/>
            <a:ext cx="13779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168640" y="460725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79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79" y="365759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59" y="182879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68640" y="460725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80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80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60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268169" y="4621479"/>
            <a:ext cx="16764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638377" y="557961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134262" y="6532"/>
                </a:lnTo>
                <a:lnTo>
                  <a:pt x="90576" y="24969"/>
                </a:lnTo>
                <a:lnTo>
                  <a:pt x="53563" y="53566"/>
                </a:lnTo>
                <a:lnTo>
                  <a:pt x="24968" y="90580"/>
                </a:lnTo>
                <a:lnTo>
                  <a:pt x="6532" y="134267"/>
                </a:lnTo>
                <a:lnTo>
                  <a:pt x="0" y="182885"/>
                </a:lnTo>
                <a:lnTo>
                  <a:pt x="6532" y="231502"/>
                </a:lnTo>
                <a:lnTo>
                  <a:pt x="24968" y="275188"/>
                </a:lnTo>
                <a:lnTo>
                  <a:pt x="53563" y="312201"/>
                </a:lnTo>
                <a:lnTo>
                  <a:pt x="90576" y="340796"/>
                </a:lnTo>
                <a:lnTo>
                  <a:pt x="134262" y="359232"/>
                </a:lnTo>
                <a:lnTo>
                  <a:pt x="182879" y="365765"/>
                </a:lnTo>
                <a:lnTo>
                  <a:pt x="231497" y="359232"/>
                </a:lnTo>
                <a:lnTo>
                  <a:pt x="275183" y="340796"/>
                </a:lnTo>
                <a:lnTo>
                  <a:pt x="312196" y="312201"/>
                </a:lnTo>
                <a:lnTo>
                  <a:pt x="340791" y="275188"/>
                </a:lnTo>
                <a:lnTo>
                  <a:pt x="359227" y="231502"/>
                </a:lnTo>
                <a:lnTo>
                  <a:pt x="365759" y="182885"/>
                </a:lnTo>
                <a:lnTo>
                  <a:pt x="359227" y="134267"/>
                </a:lnTo>
                <a:lnTo>
                  <a:pt x="340791" y="90580"/>
                </a:lnTo>
                <a:lnTo>
                  <a:pt x="312196" y="53566"/>
                </a:lnTo>
                <a:lnTo>
                  <a:pt x="275183" y="24969"/>
                </a:lnTo>
                <a:lnTo>
                  <a:pt x="231497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38377" y="557962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80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80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60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766494" y="5593846"/>
            <a:ext cx="10922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647827" y="539673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80"/>
                </a:lnTo>
                <a:lnTo>
                  <a:pt x="6532" y="231499"/>
                </a:lnTo>
                <a:lnTo>
                  <a:pt x="24968" y="275187"/>
                </a:lnTo>
                <a:lnTo>
                  <a:pt x="53563" y="312200"/>
                </a:lnTo>
                <a:lnTo>
                  <a:pt x="90576" y="340796"/>
                </a:lnTo>
                <a:lnTo>
                  <a:pt x="134262" y="359232"/>
                </a:lnTo>
                <a:lnTo>
                  <a:pt x="182879" y="365765"/>
                </a:lnTo>
                <a:lnTo>
                  <a:pt x="231497" y="359232"/>
                </a:lnTo>
                <a:lnTo>
                  <a:pt x="275183" y="340796"/>
                </a:lnTo>
                <a:lnTo>
                  <a:pt x="312196" y="312200"/>
                </a:lnTo>
                <a:lnTo>
                  <a:pt x="340791" y="275187"/>
                </a:lnTo>
                <a:lnTo>
                  <a:pt x="359227" y="231499"/>
                </a:lnTo>
                <a:lnTo>
                  <a:pt x="365759" y="182880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47827" y="539673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80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231497" y="6532"/>
                </a:lnTo>
                <a:lnTo>
                  <a:pt x="275183" y="24968"/>
                </a:lnTo>
                <a:lnTo>
                  <a:pt x="312196" y="53563"/>
                </a:lnTo>
                <a:lnTo>
                  <a:pt x="340791" y="90576"/>
                </a:lnTo>
                <a:lnTo>
                  <a:pt x="359227" y="134262"/>
                </a:lnTo>
                <a:lnTo>
                  <a:pt x="365760" y="182880"/>
                </a:lnTo>
                <a:lnTo>
                  <a:pt x="359227" y="231497"/>
                </a:lnTo>
                <a:lnTo>
                  <a:pt x="340791" y="275183"/>
                </a:lnTo>
                <a:lnTo>
                  <a:pt x="312196" y="312196"/>
                </a:lnTo>
                <a:lnTo>
                  <a:pt x="275183" y="340791"/>
                </a:lnTo>
                <a:lnTo>
                  <a:pt x="231497" y="359227"/>
                </a:lnTo>
                <a:lnTo>
                  <a:pt x="182880" y="365760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8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6752920" y="5410967"/>
            <a:ext cx="15621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48640" y="6741794"/>
            <a:ext cx="45720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85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803256" y="6739128"/>
            <a:ext cx="148209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48640" y="6748271"/>
            <a:ext cx="457200" cy="100965"/>
          </a:xfrm>
          <a:custGeom>
            <a:avLst/>
            <a:gdLst/>
            <a:ahLst/>
            <a:cxnLst/>
            <a:rect l="l" t="t" r="r" b="b"/>
            <a:pathLst>
              <a:path w="457200" h="100965">
                <a:moveTo>
                  <a:pt x="0" y="100583"/>
                </a:moveTo>
                <a:lnTo>
                  <a:pt x="457200" y="100583"/>
                </a:lnTo>
                <a:lnTo>
                  <a:pt x="457200" y="0"/>
                </a:lnTo>
                <a:lnTo>
                  <a:pt x="0" y="0"/>
                </a:lnTo>
                <a:lnTo>
                  <a:pt x="0" y="100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22191" y="6739128"/>
            <a:ext cx="1463040" cy="119380"/>
          </a:xfrm>
          <a:custGeom>
            <a:avLst/>
            <a:gdLst/>
            <a:ahLst/>
            <a:cxnLst/>
            <a:rect l="l" t="t" r="r" b="b"/>
            <a:pathLst>
              <a:path w="1463039" h="119379">
                <a:moveTo>
                  <a:pt x="0" y="118872"/>
                </a:moveTo>
                <a:lnTo>
                  <a:pt x="1463039" y="118872"/>
                </a:lnTo>
                <a:lnTo>
                  <a:pt x="1463039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312" y="355104"/>
            <a:ext cx="2843784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7592059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pc="-10" dirty="0">
                <a:solidFill>
                  <a:srgbClr val="0000FF"/>
                </a:solidFill>
              </a:rPr>
              <a:t>Example </a:t>
            </a:r>
            <a:r>
              <a:rPr dirty="0">
                <a:solidFill>
                  <a:srgbClr val="0000FF"/>
                </a:solidFill>
              </a:rPr>
              <a:t>of a </a:t>
            </a:r>
            <a:r>
              <a:rPr spc="-5" dirty="0">
                <a:solidFill>
                  <a:srgbClr val="0000FF"/>
                </a:solidFill>
              </a:rPr>
              <a:t>community </a:t>
            </a:r>
            <a:r>
              <a:rPr spc="-10" dirty="0">
                <a:solidFill>
                  <a:srgbClr val="0000FF"/>
                </a:solidFill>
              </a:rPr>
              <a:t>from </a:t>
            </a:r>
            <a:r>
              <a:rPr dirty="0">
                <a:solidFill>
                  <a:srgbClr val="0000FF"/>
                </a:solidFill>
              </a:rPr>
              <a:t>a </a:t>
            </a:r>
            <a:r>
              <a:rPr spc="-10" dirty="0">
                <a:solidFill>
                  <a:srgbClr val="0000FF"/>
                </a:solidFill>
              </a:rPr>
              <a:t>web</a:t>
            </a:r>
            <a:r>
              <a:rPr spc="-95" dirty="0">
                <a:solidFill>
                  <a:srgbClr val="0000FF"/>
                </a:solidFill>
              </a:rPr>
              <a:t> </a:t>
            </a:r>
            <a:r>
              <a:rPr spc="-15" dirty="0">
                <a:solidFill>
                  <a:srgbClr val="0000FF"/>
                </a:solidFill>
              </a:rPr>
              <a:t>graph</a:t>
            </a:r>
          </a:p>
        </p:txBody>
      </p:sp>
      <p:sp>
        <p:nvSpPr>
          <p:cNvPr id="5" name="object 5"/>
          <p:cNvSpPr/>
          <p:nvPr/>
        </p:nvSpPr>
        <p:spPr>
          <a:xfrm>
            <a:off x="365188" y="1832038"/>
            <a:ext cx="8705844" cy="4534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815" y="2225294"/>
            <a:ext cx="2223770" cy="277495"/>
          </a:xfrm>
          <a:custGeom>
            <a:avLst/>
            <a:gdLst/>
            <a:ahLst/>
            <a:cxnLst/>
            <a:rect l="l" t="t" r="r" b="b"/>
            <a:pathLst>
              <a:path w="2223770" h="277494">
                <a:moveTo>
                  <a:pt x="0" y="0"/>
                </a:moveTo>
                <a:lnTo>
                  <a:pt x="2223681" y="0"/>
                </a:lnTo>
                <a:lnTo>
                  <a:pt x="2223681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8336" y="2230069"/>
            <a:ext cx="2057400" cy="277495"/>
          </a:xfrm>
          <a:custGeom>
            <a:avLst/>
            <a:gdLst/>
            <a:ahLst/>
            <a:cxnLst/>
            <a:rect l="l" t="t" r="r" b="b"/>
            <a:pathLst>
              <a:path w="2057400" h="277494">
                <a:moveTo>
                  <a:pt x="0" y="0"/>
                </a:moveTo>
                <a:lnTo>
                  <a:pt x="2056968" y="0"/>
                </a:lnTo>
                <a:lnTo>
                  <a:pt x="2056968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4555" y="2223973"/>
            <a:ext cx="6652259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84725" algn="l"/>
              </a:tabLst>
            </a:pPr>
            <a:r>
              <a:rPr sz="2700" b="1" spc="-7" baseline="1543" dirty="0">
                <a:latin typeface="Arial"/>
                <a:cs typeface="Arial"/>
              </a:rPr>
              <a:t>Nodes </a:t>
            </a:r>
            <a:r>
              <a:rPr sz="2700" b="1" baseline="1543" dirty="0">
                <a:latin typeface="Arial"/>
                <a:cs typeface="Arial"/>
              </a:rPr>
              <a:t>on</a:t>
            </a:r>
            <a:r>
              <a:rPr sz="2700" b="1" spc="7" baseline="1543" dirty="0">
                <a:latin typeface="Arial"/>
                <a:cs typeface="Arial"/>
              </a:rPr>
              <a:t> </a:t>
            </a:r>
            <a:r>
              <a:rPr sz="2700" b="1" baseline="1543" dirty="0">
                <a:latin typeface="Arial"/>
                <a:cs typeface="Arial"/>
              </a:rPr>
              <a:t>the </a:t>
            </a:r>
            <a:r>
              <a:rPr sz="2700" b="1" spc="-7" baseline="1543" dirty="0">
                <a:latin typeface="Arial"/>
                <a:cs typeface="Arial"/>
              </a:rPr>
              <a:t>right	</a:t>
            </a:r>
            <a:r>
              <a:rPr sz="1800" b="1" spc="-5" dirty="0">
                <a:latin typeface="Arial"/>
                <a:cs typeface="Arial"/>
              </a:rPr>
              <a:t>Nodes </a:t>
            </a:r>
            <a:r>
              <a:rPr sz="1800" b="1" dirty="0">
                <a:latin typeface="Arial"/>
                <a:cs typeface="Arial"/>
              </a:rPr>
              <a:t>on the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left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40" y="6720840"/>
            <a:ext cx="521334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3256" y="6720840"/>
            <a:ext cx="148209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8640" y="6720840"/>
            <a:ext cx="521334" cy="137160"/>
          </a:xfrm>
          <a:custGeom>
            <a:avLst/>
            <a:gdLst/>
            <a:ahLst/>
            <a:cxnLst/>
            <a:rect l="l" t="t" r="r" b="b"/>
            <a:pathLst>
              <a:path w="521334" h="137159">
                <a:moveTo>
                  <a:pt x="0" y="137159"/>
                </a:moveTo>
                <a:lnTo>
                  <a:pt x="521208" y="137159"/>
                </a:lnTo>
                <a:lnTo>
                  <a:pt x="521208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3903" y="6720840"/>
            <a:ext cx="1481455" cy="137160"/>
          </a:xfrm>
          <a:custGeom>
            <a:avLst/>
            <a:gdLst/>
            <a:ahLst/>
            <a:cxnLst/>
            <a:rect l="l" t="t" r="r" b="b"/>
            <a:pathLst>
              <a:path w="1481454" h="137159">
                <a:moveTo>
                  <a:pt x="0" y="137159"/>
                </a:moveTo>
                <a:lnTo>
                  <a:pt x="1481327" y="137159"/>
                </a:lnTo>
                <a:lnTo>
                  <a:pt x="1481327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1580" y="6458569"/>
            <a:ext cx="787145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z="1400" spc="-15" dirty="0">
                <a:solidFill>
                  <a:srgbClr val="808080"/>
                </a:solidFill>
                <a:latin typeface="Arial"/>
                <a:cs typeface="Arial"/>
              </a:rPr>
              <a:t>[Kumar, </a:t>
            </a:r>
            <a:r>
              <a:rPr sz="1400" spc="-5" dirty="0">
                <a:solidFill>
                  <a:srgbClr val="808080"/>
                </a:solidFill>
                <a:latin typeface="Arial"/>
                <a:cs typeface="Arial"/>
              </a:rPr>
              <a:t>Raghavan, Rajagopalan, </a:t>
            </a:r>
            <a:r>
              <a:rPr sz="1400" spc="-20" dirty="0">
                <a:solidFill>
                  <a:srgbClr val="808080"/>
                </a:solidFill>
                <a:latin typeface="Arial"/>
                <a:cs typeface="Arial"/>
              </a:rPr>
              <a:t>Tomkins: </a:t>
            </a:r>
            <a:r>
              <a:rPr sz="1400" spc="-10" dirty="0">
                <a:solidFill>
                  <a:srgbClr val="808080"/>
                </a:solidFill>
                <a:latin typeface="Arial"/>
                <a:cs typeface="Arial"/>
              </a:rPr>
              <a:t>Trawling </a:t>
            </a:r>
            <a:r>
              <a:rPr sz="14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808080"/>
                </a:solidFill>
                <a:latin typeface="Arial"/>
                <a:cs typeface="Arial"/>
              </a:rPr>
              <a:t>Web </a:t>
            </a:r>
            <a:r>
              <a:rPr sz="1400" dirty="0">
                <a:solidFill>
                  <a:srgbClr val="808080"/>
                </a:solidFill>
                <a:latin typeface="Arial"/>
                <a:cs typeface="Arial"/>
              </a:rPr>
              <a:t>for </a:t>
            </a:r>
            <a:r>
              <a:rPr sz="1400" spc="-5" dirty="0">
                <a:solidFill>
                  <a:srgbClr val="808080"/>
                </a:solidFill>
                <a:latin typeface="Arial"/>
                <a:cs typeface="Arial"/>
              </a:rPr>
              <a:t>emerging cyber-communities</a:t>
            </a:r>
            <a:r>
              <a:rPr sz="1400" spc="-2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08080"/>
                </a:solidFill>
                <a:latin typeface="Arial"/>
                <a:cs typeface="Arial"/>
              </a:rPr>
              <a:t>1999]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435"/>
                </a:moveTo>
                <a:lnTo>
                  <a:pt x="9144000" y="5135435"/>
                </a:lnTo>
                <a:lnTo>
                  <a:pt x="9144000" y="0"/>
                </a:lnTo>
                <a:lnTo>
                  <a:pt x="0" y="0"/>
                </a:lnTo>
                <a:lnTo>
                  <a:pt x="0" y="5135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106923"/>
            <a:ext cx="914247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055" y="3502152"/>
            <a:ext cx="6605016" cy="1479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104"/>
            <a:ext cx="6665976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736" y="1451936"/>
            <a:ext cx="6958355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640" y="6729983"/>
            <a:ext cx="46672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950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3256" y="6729983"/>
            <a:ext cx="147320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" y="6729983"/>
            <a:ext cx="466725" cy="128270"/>
          </a:xfrm>
          <a:custGeom>
            <a:avLst/>
            <a:gdLst/>
            <a:ahLst/>
            <a:cxnLst/>
            <a:rect l="l" t="t" r="r" b="b"/>
            <a:pathLst>
              <a:path w="466725" h="128270">
                <a:moveTo>
                  <a:pt x="0" y="128016"/>
                </a:moveTo>
                <a:lnTo>
                  <a:pt x="466344" y="128016"/>
                </a:lnTo>
                <a:lnTo>
                  <a:pt x="466344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3903" y="6729983"/>
            <a:ext cx="1472565" cy="128270"/>
          </a:xfrm>
          <a:custGeom>
            <a:avLst/>
            <a:gdLst/>
            <a:ahLst/>
            <a:cxnLst/>
            <a:rect l="l" t="t" r="r" b="b"/>
            <a:pathLst>
              <a:path w="1472564" h="128270">
                <a:moveTo>
                  <a:pt x="0" y="128016"/>
                </a:moveTo>
                <a:lnTo>
                  <a:pt x="1472184" y="128016"/>
                </a:lnTo>
                <a:lnTo>
                  <a:pt x="1472184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091"/>
            <a:ext cx="6099047" cy="41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110" indent="-320040">
              <a:lnSpc>
                <a:spcPts val="384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626110" algn="l"/>
              </a:tabLst>
            </a:pPr>
            <a:r>
              <a:rPr spc="-5" dirty="0"/>
              <a:t>Extension:</a:t>
            </a:r>
          </a:p>
          <a:p>
            <a:pPr marL="625475">
              <a:lnSpc>
                <a:spcPct val="100000"/>
              </a:lnSpc>
            </a:pPr>
            <a:r>
              <a:rPr spc="-25" dirty="0">
                <a:solidFill>
                  <a:srgbClr val="0000FF"/>
                </a:solidFill>
              </a:rPr>
              <a:t>Make </a:t>
            </a:r>
            <a:r>
              <a:rPr spc="-5" dirty="0">
                <a:solidFill>
                  <a:srgbClr val="0000FF"/>
                </a:solidFill>
              </a:rPr>
              <a:t>community membership </a:t>
            </a:r>
            <a:r>
              <a:rPr spc="-10" dirty="0">
                <a:solidFill>
                  <a:srgbClr val="0000FF"/>
                </a:solidFill>
              </a:rPr>
              <a:t>edges</a:t>
            </a:r>
            <a:r>
              <a:rPr spc="-80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directed!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563" y="2424176"/>
            <a:ext cx="7066915" cy="93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b="1" spc="-10" dirty="0">
                <a:latin typeface="Calibri"/>
                <a:cs typeface="Calibri"/>
              </a:rPr>
              <a:t>Outgoing membership: </a:t>
            </a:r>
            <a:r>
              <a:rPr sz="2800" spc="-5" dirty="0">
                <a:latin typeface="Calibri"/>
                <a:cs typeface="Calibri"/>
              </a:rPr>
              <a:t>Nodes “</a:t>
            </a:r>
            <a:r>
              <a:rPr sz="2800" b="1" spc="-5" dirty="0">
                <a:solidFill>
                  <a:srgbClr val="FF0066"/>
                </a:solidFill>
                <a:latin typeface="Calibri"/>
                <a:cs typeface="Calibri"/>
              </a:rPr>
              <a:t>sends</a:t>
            </a:r>
            <a:r>
              <a:rPr sz="2800" spc="-5" dirty="0">
                <a:latin typeface="Calibri"/>
                <a:cs typeface="Calibri"/>
              </a:rPr>
              <a:t>”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edges</a:t>
            </a:r>
            <a:endParaRPr sz="28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b="1" spc="-10" dirty="0">
                <a:latin typeface="Calibri"/>
                <a:cs typeface="Calibri"/>
              </a:rPr>
              <a:t>Incoming membership: </a:t>
            </a:r>
            <a:r>
              <a:rPr sz="2800" spc="-5" dirty="0">
                <a:latin typeface="Calibri"/>
                <a:cs typeface="Calibri"/>
              </a:rPr>
              <a:t>Node </a:t>
            </a:r>
            <a:r>
              <a:rPr sz="2800" spc="-15" dirty="0">
                <a:latin typeface="Calibri"/>
                <a:cs typeface="Calibri"/>
              </a:rPr>
              <a:t>“</a:t>
            </a:r>
            <a:r>
              <a:rPr sz="2800" b="1" spc="-15" dirty="0">
                <a:solidFill>
                  <a:srgbClr val="FF0066"/>
                </a:solidFill>
                <a:latin typeface="Calibri"/>
                <a:cs typeface="Calibri"/>
              </a:rPr>
              <a:t>receives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edges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675" y="4237248"/>
            <a:ext cx="3581396" cy="209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1857" y="3966032"/>
            <a:ext cx="4143374" cy="24816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6200" y="4996269"/>
            <a:ext cx="723900" cy="457200"/>
          </a:xfrm>
          <a:custGeom>
            <a:avLst/>
            <a:gdLst/>
            <a:ahLst/>
            <a:cxnLst/>
            <a:rect l="l" t="t" r="r" b="b"/>
            <a:pathLst>
              <a:path w="723900" h="457200">
                <a:moveTo>
                  <a:pt x="495300" y="0"/>
                </a:moveTo>
                <a:lnTo>
                  <a:pt x="495300" y="114299"/>
                </a:lnTo>
                <a:lnTo>
                  <a:pt x="0" y="114299"/>
                </a:lnTo>
                <a:lnTo>
                  <a:pt x="0" y="342899"/>
                </a:lnTo>
                <a:lnTo>
                  <a:pt x="495300" y="342899"/>
                </a:lnTo>
                <a:lnTo>
                  <a:pt x="495300" y="457199"/>
                </a:lnTo>
                <a:lnTo>
                  <a:pt x="723900" y="228599"/>
                </a:lnTo>
                <a:lnTo>
                  <a:pt x="495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2196" y="4938331"/>
            <a:ext cx="782320" cy="573405"/>
          </a:xfrm>
          <a:custGeom>
            <a:avLst/>
            <a:gdLst/>
            <a:ahLst/>
            <a:cxnLst/>
            <a:rect l="l" t="t" r="r" b="b"/>
            <a:pathLst>
              <a:path w="782320" h="573404">
                <a:moveTo>
                  <a:pt x="24002" y="148234"/>
                </a:moveTo>
                <a:lnTo>
                  <a:pt x="0" y="148234"/>
                </a:lnTo>
                <a:lnTo>
                  <a:pt x="0" y="424840"/>
                </a:lnTo>
                <a:lnTo>
                  <a:pt x="495300" y="424840"/>
                </a:lnTo>
                <a:lnTo>
                  <a:pt x="495300" y="573087"/>
                </a:lnTo>
                <a:lnTo>
                  <a:pt x="564832" y="503554"/>
                </a:lnTo>
                <a:lnTo>
                  <a:pt x="524103" y="503554"/>
                </a:lnTo>
                <a:lnTo>
                  <a:pt x="524103" y="396036"/>
                </a:lnTo>
                <a:lnTo>
                  <a:pt x="28803" y="396036"/>
                </a:lnTo>
                <a:lnTo>
                  <a:pt x="28803" y="177037"/>
                </a:lnTo>
                <a:lnTo>
                  <a:pt x="24002" y="148234"/>
                </a:lnTo>
                <a:close/>
              </a:path>
              <a:path w="782320" h="573404">
                <a:moveTo>
                  <a:pt x="564835" y="69532"/>
                </a:moveTo>
                <a:lnTo>
                  <a:pt x="524103" y="69532"/>
                </a:lnTo>
                <a:lnTo>
                  <a:pt x="741121" y="286537"/>
                </a:lnTo>
                <a:lnTo>
                  <a:pt x="524103" y="503554"/>
                </a:lnTo>
                <a:lnTo>
                  <a:pt x="564832" y="503554"/>
                </a:lnTo>
                <a:lnTo>
                  <a:pt x="781850" y="286537"/>
                </a:lnTo>
                <a:lnTo>
                  <a:pt x="564835" y="69532"/>
                </a:lnTo>
                <a:close/>
              </a:path>
              <a:path w="782320" h="573404">
                <a:moveTo>
                  <a:pt x="38404" y="186639"/>
                </a:moveTo>
                <a:lnTo>
                  <a:pt x="38404" y="386435"/>
                </a:lnTo>
                <a:lnTo>
                  <a:pt x="533704" y="386435"/>
                </a:lnTo>
                <a:lnTo>
                  <a:pt x="533704" y="480377"/>
                </a:lnTo>
                <a:lnTo>
                  <a:pt x="556882" y="457199"/>
                </a:lnTo>
                <a:lnTo>
                  <a:pt x="543305" y="457199"/>
                </a:lnTo>
                <a:lnTo>
                  <a:pt x="543305" y="376834"/>
                </a:lnTo>
                <a:lnTo>
                  <a:pt x="48005" y="376834"/>
                </a:lnTo>
                <a:lnTo>
                  <a:pt x="48005" y="196240"/>
                </a:lnTo>
                <a:lnTo>
                  <a:pt x="38404" y="186639"/>
                </a:lnTo>
                <a:close/>
              </a:path>
              <a:path w="782320" h="573404">
                <a:moveTo>
                  <a:pt x="556883" y="115887"/>
                </a:moveTo>
                <a:lnTo>
                  <a:pt x="543305" y="115887"/>
                </a:lnTo>
                <a:lnTo>
                  <a:pt x="713968" y="286537"/>
                </a:lnTo>
                <a:lnTo>
                  <a:pt x="543305" y="457199"/>
                </a:lnTo>
                <a:lnTo>
                  <a:pt x="556882" y="457199"/>
                </a:lnTo>
                <a:lnTo>
                  <a:pt x="727544" y="286537"/>
                </a:lnTo>
                <a:lnTo>
                  <a:pt x="556883" y="115887"/>
                </a:lnTo>
                <a:close/>
              </a:path>
              <a:path w="782320" h="573404">
                <a:moveTo>
                  <a:pt x="533704" y="92709"/>
                </a:moveTo>
                <a:lnTo>
                  <a:pt x="533704" y="186639"/>
                </a:lnTo>
                <a:lnTo>
                  <a:pt x="38404" y="186639"/>
                </a:lnTo>
                <a:lnTo>
                  <a:pt x="48005" y="196240"/>
                </a:lnTo>
                <a:lnTo>
                  <a:pt x="543305" y="196240"/>
                </a:lnTo>
                <a:lnTo>
                  <a:pt x="543305" y="115887"/>
                </a:lnTo>
                <a:lnTo>
                  <a:pt x="556883" y="115887"/>
                </a:lnTo>
                <a:lnTo>
                  <a:pt x="533704" y="92709"/>
                </a:lnTo>
                <a:close/>
              </a:path>
              <a:path w="782320" h="573404">
                <a:moveTo>
                  <a:pt x="495300" y="0"/>
                </a:moveTo>
                <a:lnTo>
                  <a:pt x="495300" y="148234"/>
                </a:lnTo>
                <a:lnTo>
                  <a:pt x="24002" y="148234"/>
                </a:lnTo>
                <a:lnTo>
                  <a:pt x="28803" y="177037"/>
                </a:lnTo>
                <a:lnTo>
                  <a:pt x="524103" y="177037"/>
                </a:lnTo>
                <a:lnTo>
                  <a:pt x="524103" y="69532"/>
                </a:lnTo>
                <a:lnTo>
                  <a:pt x="564835" y="69532"/>
                </a:lnTo>
                <a:lnTo>
                  <a:pt x="495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7783" y="6720840"/>
            <a:ext cx="48514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3256" y="6693407"/>
            <a:ext cx="1491615" cy="1631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783" y="6720840"/>
            <a:ext cx="485140" cy="137160"/>
          </a:xfrm>
          <a:custGeom>
            <a:avLst/>
            <a:gdLst/>
            <a:ahLst/>
            <a:cxnLst/>
            <a:rect l="l" t="t" r="r" b="b"/>
            <a:pathLst>
              <a:path w="485140" h="137159">
                <a:moveTo>
                  <a:pt x="0" y="137159"/>
                </a:moveTo>
                <a:lnTo>
                  <a:pt x="484631" y="137159"/>
                </a:lnTo>
                <a:lnTo>
                  <a:pt x="484631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3903" y="6693407"/>
            <a:ext cx="1490980" cy="155575"/>
          </a:xfrm>
          <a:custGeom>
            <a:avLst/>
            <a:gdLst/>
            <a:ahLst/>
            <a:cxnLst/>
            <a:rect l="l" t="t" r="r" b="b"/>
            <a:pathLst>
              <a:path w="1490979" h="155575">
                <a:moveTo>
                  <a:pt x="0" y="155448"/>
                </a:moveTo>
                <a:lnTo>
                  <a:pt x="1490472" y="155448"/>
                </a:lnTo>
                <a:lnTo>
                  <a:pt x="149047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104"/>
            <a:ext cx="7274052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6739128"/>
            <a:ext cx="521334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87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5615" y="6720840"/>
            <a:ext cx="149098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9840" y="1148730"/>
            <a:ext cx="4495787" cy="5562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6739128"/>
            <a:ext cx="521334" cy="100965"/>
          </a:xfrm>
          <a:custGeom>
            <a:avLst/>
            <a:gdLst/>
            <a:ahLst/>
            <a:cxnLst/>
            <a:rect l="l" t="t" r="r" b="b"/>
            <a:pathLst>
              <a:path w="521334" h="100965">
                <a:moveTo>
                  <a:pt x="0" y="100584"/>
                </a:moveTo>
                <a:lnTo>
                  <a:pt x="521208" y="100584"/>
                </a:lnTo>
                <a:lnTo>
                  <a:pt x="521208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5615" y="6720840"/>
            <a:ext cx="1490980" cy="137160"/>
          </a:xfrm>
          <a:custGeom>
            <a:avLst/>
            <a:gdLst/>
            <a:ahLst/>
            <a:cxnLst/>
            <a:rect l="l" t="t" r="r" b="b"/>
            <a:pathLst>
              <a:path w="1490979" h="137159">
                <a:moveTo>
                  <a:pt x="0" y="137159"/>
                </a:moveTo>
                <a:lnTo>
                  <a:pt x="1490472" y="137159"/>
                </a:lnTo>
                <a:lnTo>
                  <a:pt x="149047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091"/>
            <a:ext cx="3346704" cy="41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7407909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pc="-10" dirty="0"/>
              <a:t>Everything </a:t>
            </a:r>
            <a:r>
              <a:rPr dirty="0"/>
              <a:t>is </a:t>
            </a:r>
            <a:r>
              <a:rPr spc="-5" dirty="0"/>
              <a:t>almost </a:t>
            </a:r>
            <a:r>
              <a:rPr dirty="0"/>
              <a:t>the same </a:t>
            </a:r>
            <a:r>
              <a:rPr spc="-25" dirty="0"/>
              <a:t>except</a:t>
            </a:r>
            <a:r>
              <a:rPr spc="-114" dirty="0"/>
              <a:t> </a:t>
            </a:r>
            <a:r>
              <a:rPr spc="-5" dirty="0"/>
              <a:t>now  </a:t>
            </a:r>
            <a:r>
              <a:rPr spc="-25" dirty="0"/>
              <a:t>w</a:t>
            </a:r>
            <a:r>
              <a:rPr dirty="0"/>
              <a:t>e </a:t>
            </a:r>
            <a:r>
              <a:rPr spc="-5" dirty="0"/>
              <a:t>h</a:t>
            </a:r>
            <a:r>
              <a:rPr spc="-45" dirty="0"/>
              <a:t>a</a:t>
            </a:r>
            <a:r>
              <a:rPr spc="-30" dirty="0"/>
              <a:t>v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2 </a:t>
            </a:r>
            <a:r>
              <a:rPr spc="-5" dirty="0"/>
              <a:t>m</a:t>
            </a:r>
            <a:r>
              <a:rPr spc="-25" dirty="0"/>
              <a:t>a</a:t>
            </a:r>
            <a:r>
              <a:rPr spc="5" dirty="0"/>
              <a:t>t</a:t>
            </a:r>
            <a:r>
              <a:rPr dirty="0"/>
              <a:t>ric</a:t>
            </a:r>
            <a:r>
              <a:rPr spc="-10" dirty="0"/>
              <a:t>e</a:t>
            </a:r>
            <a:r>
              <a:rPr spc="5" dirty="0"/>
              <a:t>s</a:t>
            </a:r>
            <a:r>
              <a:rPr dirty="0"/>
              <a:t>:</a:t>
            </a:r>
            <a:r>
              <a:rPr spc="-40" dirty="0"/>
              <a:t> </a:t>
            </a:r>
            <a:r>
              <a:rPr b="0" spc="-1600" dirty="0">
                <a:solidFill>
                  <a:srgbClr val="000000"/>
                </a:solidFill>
                <a:latin typeface="Cambria Math"/>
                <a:cs typeface="Cambria Math"/>
              </a:rPr>
              <a:t>𝑭𝑭</a:t>
            </a:r>
            <a:r>
              <a:rPr b="0" spc="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600" dirty="0">
                <a:solidFill>
                  <a:srgbClr val="000000"/>
                </a:solidFill>
                <a:latin typeface="Cambria Math"/>
                <a:cs typeface="Cambria Math"/>
              </a:rPr>
              <a:t>𝑯𝑯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563" y="2425700"/>
            <a:ext cx="6099175" cy="93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spc="-1125" dirty="0">
                <a:latin typeface="Cambria Math"/>
                <a:cs typeface="Cambria Math"/>
              </a:rPr>
              <a:t>𝑭𝑭</a:t>
            </a:r>
            <a:r>
              <a:rPr sz="2800" b="1" spc="-1125" dirty="0">
                <a:latin typeface="Calibri"/>
                <a:cs typeface="Calibri"/>
              </a:rPr>
              <a:t>…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out-going community  </a:t>
            </a:r>
            <a:r>
              <a:rPr sz="2800" spc="-15" dirty="0">
                <a:latin typeface="Calibri"/>
                <a:cs typeface="Calibri"/>
              </a:rPr>
              <a:t>memberships</a:t>
            </a:r>
            <a:endParaRPr sz="28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Microsoft Sans Serif"/>
              <a:buChar char="▪"/>
              <a:tabLst>
                <a:tab pos="287020" algn="l"/>
              </a:tabLst>
            </a:pPr>
            <a:r>
              <a:rPr sz="2800" spc="-1125" dirty="0">
                <a:latin typeface="Cambria Math"/>
                <a:cs typeface="Cambria Math"/>
              </a:rPr>
              <a:t>𝑯𝑯</a:t>
            </a:r>
            <a:r>
              <a:rPr sz="2800" b="1" spc="-1125" dirty="0">
                <a:latin typeface="Calibri"/>
                <a:cs typeface="Calibri"/>
              </a:rPr>
              <a:t>…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in-coming community  </a:t>
            </a:r>
            <a:r>
              <a:rPr sz="2800" spc="-15" dirty="0">
                <a:latin typeface="Calibri"/>
                <a:cs typeface="Calibri"/>
              </a:rPr>
              <a:t>memberships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6643" y="3804843"/>
            <a:ext cx="923925" cy="377190"/>
          </a:xfrm>
          <a:custGeom>
            <a:avLst/>
            <a:gdLst/>
            <a:ahLst/>
            <a:cxnLst/>
            <a:rect l="l" t="t" r="r" b="b"/>
            <a:pathLst>
              <a:path w="923925" h="377189">
                <a:moveTo>
                  <a:pt x="803160" y="0"/>
                </a:moveTo>
                <a:lnTo>
                  <a:pt x="797801" y="15303"/>
                </a:lnTo>
                <a:lnTo>
                  <a:pt x="819618" y="24771"/>
                </a:lnTo>
                <a:lnTo>
                  <a:pt x="838379" y="37877"/>
                </a:lnTo>
                <a:lnTo>
                  <a:pt x="866736" y="75006"/>
                </a:lnTo>
                <a:lnTo>
                  <a:pt x="883424" y="125098"/>
                </a:lnTo>
                <a:lnTo>
                  <a:pt x="888987" y="186562"/>
                </a:lnTo>
                <a:lnTo>
                  <a:pt x="887591" y="219810"/>
                </a:lnTo>
                <a:lnTo>
                  <a:pt x="876417" y="277131"/>
                </a:lnTo>
                <a:lnTo>
                  <a:pt x="853990" y="321896"/>
                </a:lnTo>
                <a:lnTo>
                  <a:pt x="819872" y="352096"/>
                </a:lnTo>
                <a:lnTo>
                  <a:pt x="798398" y="361607"/>
                </a:lnTo>
                <a:lnTo>
                  <a:pt x="803160" y="376910"/>
                </a:lnTo>
                <a:lnTo>
                  <a:pt x="854568" y="352794"/>
                </a:lnTo>
                <a:lnTo>
                  <a:pt x="892365" y="311048"/>
                </a:lnTo>
                <a:lnTo>
                  <a:pt x="915614" y="255136"/>
                </a:lnTo>
                <a:lnTo>
                  <a:pt x="923366" y="188556"/>
                </a:lnTo>
                <a:lnTo>
                  <a:pt x="921423" y="154004"/>
                </a:lnTo>
                <a:lnTo>
                  <a:pt x="905878" y="92759"/>
                </a:lnTo>
                <a:lnTo>
                  <a:pt x="875041" y="42898"/>
                </a:lnTo>
                <a:lnTo>
                  <a:pt x="830483" y="9865"/>
                </a:lnTo>
                <a:lnTo>
                  <a:pt x="803160" y="0"/>
                </a:lnTo>
                <a:close/>
              </a:path>
              <a:path w="923925" h="377189">
                <a:moveTo>
                  <a:pt x="120205" y="0"/>
                </a:moveTo>
                <a:lnTo>
                  <a:pt x="68922" y="24164"/>
                </a:lnTo>
                <a:lnTo>
                  <a:pt x="31089" y="66065"/>
                </a:lnTo>
                <a:lnTo>
                  <a:pt x="7772" y="122072"/>
                </a:lnTo>
                <a:lnTo>
                  <a:pt x="0" y="188556"/>
                </a:lnTo>
                <a:lnTo>
                  <a:pt x="1938" y="223180"/>
                </a:lnTo>
                <a:lnTo>
                  <a:pt x="17439" y="284426"/>
                </a:lnTo>
                <a:lnTo>
                  <a:pt x="48198" y="334124"/>
                </a:lnTo>
                <a:lnTo>
                  <a:pt x="92799" y="367057"/>
                </a:lnTo>
                <a:lnTo>
                  <a:pt x="120205" y="376910"/>
                </a:lnTo>
                <a:lnTo>
                  <a:pt x="124980" y="361607"/>
                </a:lnTo>
                <a:lnTo>
                  <a:pt x="103499" y="352096"/>
                </a:lnTo>
                <a:lnTo>
                  <a:pt x="84964" y="338859"/>
                </a:lnTo>
                <a:lnTo>
                  <a:pt x="56730" y="301205"/>
                </a:lnTo>
                <a:lnTo>
                  <a:pt x="39963" y="249999"/>
                </a:lnTo>
                <a:lnTo>
                  <a:pt x="34378" y="186562"/>
                </a:lnTo>
                <a:lnTo>
                  <a:pt x="35774" y="154408"/>
                </a:lnTo>
                <a:lnTo>
                  <a:pt x="46948" y="98630"/>
                </a:lnTo>
                <a:lnTo>
                  <a:pt x="69413" y="54622"/>
                </a:lnTo>
                <a:lnTo>
                  <a:pt x="103831" y="24771"/>
                </a:lnTo>
                <a:lnTo>
                  <a:pt x="125564" y="15303"/>
                </a:lnTo>
                <a:lnTo>
                  <a:pt x="1202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36" y="3702304"/>
            <a:ext cx="345186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81300" algn="l"/>
              </a:tabLst>
            </a:pPr>
            <a:r>
              <a:rPr sz="2550" spc="509" dirty="0">
                <a:solidFill>
                  <a:srgbClr val="F0AD00"/>
                </a:solidFill>
                <a:latin typeface="Arial"/>
                <a:cs typeface="Arial"/>
              </a:rPr>
              <a:t>▪</a:t>
            </a:r>
            <a:r>
              <a:rPr sz="2550" spc="170" dirty="0">
                <a:solidFill>
                  <a:srgbClr val="F0AD00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200" b="1" spc="-3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b.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𝑷𝑷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𝒖</a:t>
            </a:r>
            <a:r>
              <a:rPr sz="3200" spc="-1610" dirty="0">
                <a:solidFill>
                  <a:srgbClr val="0000FF"/>
                </a:solidFill>
                <a:latin typeface="Cambria Math"/>
                <a:cs typeface="Cambria Math"/>
              </a:rPr>
              <a:t>𝒖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, </a:t>
            </a:r>
            <a:r>
              <a:rPr sz="3200" spc="-175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𝒗𝒗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2707" y="3667391"/>
            <a:ext cx="211454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130" dirty="0">
                <a:solidFill>
                  <a:srgbClr val="0000FF"/>
                </a:solidFill>
                <a:latin typeface="Cambria Math"/>
                <a:cs typeface="Cambria Math"/>
              </a:rPr>
              <a:t>𝑻𝑻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7702" y="3702304"/>
            <a:ext cx="351218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= 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𝟏𝟏</a:t>
            </a:r>
            <a:r>
              <a:rPr sz="3200" spc="-7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−  </a:t>
            </a:r>
            <a:r>
              <a:rPr sz="3200" spc="-1555" dirty="0">
                <a:solidFill>
                  <a:srgbClr val="0000FF"/>
                </a:solidFill>
                <a:latin typeface="Cambria Math"/>
                <a:cs typeface="Cambria Math"/>
              </a:rPr>
              <a:t>𝒆𝒆𝒆</a:t>
            </a:r>
            <a:r>
              <a:rPr sz="3200" spc="-1560" dirty="0">
                <a:solidFill>
                  <a:srgbClr val="0000FF"/>
                </a:solidFill>
                <a:latin typeface="Cambria Math"/>
                <a:cs typeface="Cambria Math"/>
              </a:rPr>
              <a:t>𝒆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𝒑𝒑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(</a:t>
            </a:r>
            <a:r>
              <a:rPr sz="3200" spc="-10" dirty="0">
                <a:solidFill>
                  <a:srgbClr val="0000FF"/>
                </a:solidFill>
                <a:latin typeface="Cambria Math"/>
                <a:cs typeface="Cambria Math"/>
              </a:rPr>
              <a:t>−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𝑭</a:t>
            </a:r>
            <a:r>
              <a:rPr sz="3200" spc="-1595" dirty="0">
                <a:solidFill>
                  <a:srgbClr val="0000FF"/>
                </a:solidFill>
                <a:latin typeface="Cambria Math"/>
                <a:cs typeface="Cambria Math"/>
              </a:rPr>
              <a:t>𝑭</a:t>
            </a:r>
            <a:r>
              <a:rPr sz="3450" spc="-1695" baseline="-15700" dirty="0">
                <a:solidFill>
                  <a:srgbClr val="0000FF"/>
                </a:solidFill>
                <a:latin typeface="Cambria Math"/>
                <a:cs typeface="Cambria Math"/>
              </a:rPr>
              <a:t>𝒖</a:t>
            </a:r>
            <a:r>
              <a:rPr sz="3450" spc="-1552" baseline="-15700" dirty="0">
                <a:solidFill>
                  <a:srgbClr val="0000FF"/>
                </a:solidFill>
                <a:latin typeface="Cambria Math"/>
                <a:cs typeface="Cambria Math"/>
              </a:rPr>
              <a:t>𝒖</a:t>
            </a:r>
            <a:r>
              <a:rPr sz="3200" spc="-1600" dirty="0">
                <a:solidFill>
                  <a:srgbClr val="0000FF"/>
                </a:solidFill>
                <a:latin typeface="Cambria Math"/>
                <a:cs typeface="Cambria Math"/>
              </a:rPr>
              <a:t>𝑯</a:t>
            </a:r>
            <a:r>
              <a:rPr sz="3200" spc="-1605" dirty="0">
                <a:solidFill>
                  <a:srgbClr val="0000FF"/>
                </a:solidFill>
                <a:latin typeface="Cambria Math"/>
                <a:cs typeface="Cambria Math"/>
              </a:rPr>
              <a:t>𝑯</a:t>
            </a:r>
            <a:r>
              <a:rPr sz="3450" spc="-1702" baseline="-15700" dirty="0">
                <a:solidFill>
                  <a:srgbClr val="0000FF"/>
                </a:solidFill>
                <a:latin typeface="Cambria Math"/>
                <a:cs typeface="Cambria Math"/>
              </a:rPr>
              <a:t>𝒗</a:t>
            </a:r>
            <a:r>
              <a:rPr sz="3450" spc="-1492" baseline="-15700" dirty="0">
                <a:solidFill>
                  <a:srgbClr val="0000FF"/>
                </a:solidFill>
                <a:latin typeface="Cambria Math"/>
                <a:cs typeface="Cambria Math"/>
              </a:rPr>
              <a:t>𝒗</a:t>
            </a:r>
            <a:r>
              <a:rPr sz="3200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236" y="4514595"/>
            <a:ext cx="7466965" cy="19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</a:tabLst>
            </a:pP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Network</a:t>
            </a:r>
            <a:r>
              <a:rPr sz="3200" b="1" spc="-9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log-likelihood: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0" dirty="0">
                <a:latin typeface="Calibri"/>
                <a:cs typeface="Calibri"/>
              </a:rPr>
              <a:t>we </a:t>
            </a:r>
            <a:r>
              <a:rPr sz="3200" spc="-15" dirty="0">
                <a:latin typeface="Calibri"/>
                <a:cs typeface="Calibri"/>
              </a:rPr>
              <a:t>optimize </a:t>
            </a:r>
            <a:r>
              <a:rPr sz="3200" spc="-5" dirty="0">
                <a:latin typeface="Calibri"/>
                <a:cs typeface="Calibri"/>
              </a:rPr>
              <a:t>the same </a:t>
            </a:r>
            <a:r>
              <a:rPr sz="3200" spc="-30" dirty="0">
                <a:latin typeface="Calibri"/>
                <a:cs typeface="Calibri"/>
              </a:rPr>
              <a:t>way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before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495" y="6720840"/>
            <a:ext cx="512445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3256" y="6729983"/>
            <a:ext cx="148209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41082" y="2288076"/>
            <a:ext cx="1866900" cy="1091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04123" y="2558275"/>
            <a:ext cx="1720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00" dirty="0">
                <a:latin typeface="Cambria Math"/>
                <a:cs typeface="Cambria Math"/>
              </a:rPr>
              <a:t>𝑭𝑭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8562" y="2634399"/>
            <a:ext cx="2057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05" dirty="0">
                <a:latin typeface="Cambria Math"/>
                <a:cs typeface="Cambria Math"/>
              </a:rPr>
              <a:t>𝑯𝑯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9162" y="5033962"/>
            <a:ext cx="7229475" cy="8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495" y="6720840"/>
            <a:ext cx="512445" cy="128270"/>
          </a:xfrm>
          <a:custGeom>
            <a:avLst/>
            <a:gdLst/>
            <a:ahLst/>
            <a:cxnLst/>
            <a:rect l="l" t="t" r="r" b="b"/>
            <a:pathLst>
              <a:path w="512444" h="128270">
                <a:moveTo>
                  <a:pt x="0" y="128015"/>
                </a:moveTo>
                <a:lnTo>
                  <a:pt x="512064" y="128015"/>
                </a:lnTo>
                <a:lnTo>
                  <a:pt x="512064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3047" y="6729983"/>
            <a:ext cx="1472565" cy="128270"/>
          </a:xfrm>
          <a:custGeom>
            <a:avLst/>
            <a:gdLst/>
            <a:ahLst/>
            <a:cxnLst/>
            <a:rect l="l" t="t" r="r" b="b"/>
            <a:pathLst>
              <a:path w="1472564" h="128270">
                <a:moveTo>
                  <a:pt x="0" y="128016"/>
                </a:moveTo>
                <a:lnTo>
                  <a:pt x="1472184" y="128016"/>
                </a:lnTo>
                <a:lnTo>
                  <a:pt x="1472184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48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07" y="1241271"/>
            <a:ext cx="8847293" cy="525769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104"/>
            <a:ext cx="6798564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037" y="1631227"/>
            <a:ext cx="7154418" cy="4529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6124" y="5087265"/>
            <a:ext cx="972947" cy="695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7593" y="1313574"/>
            <a:ext cx="1147417" cy="63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919" y="3047136"/>
            <a:ext cx="1648555" cy="7455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1951" y="5185068"/>
            <a:ext cx="1087348" cy="59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0064" y="1948179"/>
            <a:ext cx="987094" cy="5069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4728" y="5951740"/>
            <a:ext cx="1291094" cy="7658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0351" y="6711695"/>
            <a:ext cx="539750" cy="1466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3256" y="6720840"/>
            <a:ext cx="150050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0351" y="6711695"/>
            <a:ext cx="539750" cy="146685"/>
          </a:xfrm>
          <a:custGeom>
            <a:avLst/>
            <a:gdLst/>
            <a:ahLst/>
            <a:cxnLst/>
            <a:rect l="l" t="t" r="r" b="b"/>
            <a:pathLst>
              <a:path w="539750" h="146684">
                <a:moveTo>
                  <a:pt x="0" y="146303"/>
                </a:moveTo>
                <a:lnTo>
                  <a:pt x="539496" y="146303"/>
                </a:lnTo>
                <a:lnTo>
                  <a:pt x="539496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3903" y="6720840"/>
            <a:ext cx="1499870" cy="137160"/>
          </a:xfrm>
          <a:custGeom>
            <a:avLst/>
            <a:gdLst/>
            <a:ahLst/>
            <a:cxnLst/>
            <a:rect l="l" t="t" r="r" b="b"/>
            <a:pathLst>
              <a:path w="1499870" h="137159">
                <a:moveTo>
                  <a:pt x="0" y="137159"/>
                </a:moveTo>
                <a:lnTo>
                  <a:pt x="1499615" y="137159"/>
                </a:lnTo>
                <a:lnTo>
                  <a:pt x="1499615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091"/>
            <a:ext cx="4096512" cy="41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375664"/>
            <a:ext cx="7929880" cy="324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118745" indent="-320040">
              <a:lnSpc>
                <a:spcPct val="80000"/>
              </a:lnSpc>
              <a:buClr>
                <a:srgbClr val="F0AD00"/>
              </a:buClr>
              <a:buSzPct val="79545"/>
              <a:buFont typeface="Arial"/>
              <a:buChar char="▪"/>
              <a:tabLst>
                <a:tab pos="332105" algn="l"/>
                <a:tab pos="332740" algn="l"/>
              </a:tabLst>
            </a:pPr>
            <a:r>
              <a:rPr sz="2200" u="heavy" spc="-10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Overlapping </a:t>
            </a:r>
            <a:r>
              <a:rPr sz="2200" u="heavy" spc="-5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Community </a:t>
            </a:r>
            <a:r>
              <a:rPr sz="2200" u="heavy" spc="-10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Detection </a:t>
            </a:r>
            <a:r>
              <a:rPr sz="2200" u="heavy" spc="-15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at </a:t>
            </a:r>
            <a:r>
              <a:rPr sz="2200" u="heavy" spc="-10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Scale: </a:t>
            </a:r>
            <a:r>
              <a:rPr sz="2200" u="heavy" spc="-5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A </a:t>
            </a:r>
            <a:r>
              <a:rPr sz="2200" u="heavy" spc="-15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Nonnegative </a:t>
            </a:r>
            <a:r>
              <a:rPr sz="2200" u="heavy" spc="-10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Matrix  </a:t>
            </a:r>
            <a:r>
              <a:rPr sz="2200" u="heavy" spc="-15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Factorization </a:t>
            </a:r>
            <a:r>
              <a:rPr sz="2200" u="heavy" spc="-10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Approach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20" dirty="0">
                <a:latin typeface="Calibri"/>
                <a:cs typeface="Calibri"/>
              </a:rPr>
              <a:t>J. </a:t>
            </a:r>
            <a:r>
              <a:rPr sz="2200" spc="-30" dirty="0">
                <a:latin typeface="Calibri"/>
                <a:cs typeface="Calibri"/>
              </a:rPr>
              <a:t>Yang, </a:t>
            </a:r>
            <a:r>
              <a:rPr sz="2200" spc="-20" dirty="0">
                <a:latin typeface="Calibri"/>
                <a:cs typeface="Calibri"/>
              </a:rPr>
              <a:t>J. </a:t>
            </a:r>
            <a:r>
              <a:rPr sz="2200" spc="-15" dirty="0">
                <a:latin typeface="Calibri"/>
                <a:cs typeface="Calibri"/>
              </a:rPr>
              <a:t>Leskovec. </a:t>
            </a:r>
            <a:r>
              <a:rPr sz="2200" i="1" spc="-20" dirty="0">
                <a:latin typeface="Calibri"/>
                <a:cs typeface="Calibri"/>
              </a:rPr>
              <a:t>ACM </a:t>
            </a:r>
            <a:r>
              <a:rPr sz="2200" i="1" spc="-10" dirty="0">
                <a:latin typeface="Calibri"/>
                <a:cs typeface="Calibri"/>
              </a:rPr>
              <a:t>International  Conference </a:t>
            </a:r>
            <a:r>
              <a:rPr sz="2200" i="1" spc="-5" dirty="0">
                <a:latin typeface="Calibri"/>
                <a:cs typeface="Calibri"/>
              </a:rPr>
              <a:t>on </a:t>
            </a:r>
            <a:r>
              <a:rPr sz="2200" i="1" spc="-35" dirty="0">
                <a:latin typeface="Calibri"/>
                <a:cs typeface="Calibri"/>
              </a:rPr>
              <a:t>Web </a:t>
            </a:r>
            <a:r>
              <a:rPr sz="2200" i="1" spc="-5" dirty="0">
                <a:latin typeface="Calibri"/>
                <a:cs typeface="Calibri"/>
              </a:rPr>
              <a:t>Search </a:t>
            </a:r>
            <a:r>
              <a:rPr sz="2200" i="1" spc="-10" dirty="0">
                <a:latin typeface="Calibri"/>
                <a:cs typeface="Calibri"/>
              </a:rPr>
              <a:t>and Data Mining (WSDM)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2013.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0AD00"/>
              </a:buClr>
              <a:buFont typeface="Arial"/>
              <a:buChar char="▪"/>
            </a:pPr>
            <a:endParaRPr sz="1800">
              <a:latin typeface="Times New Roman"/>
              <a:cs typeface="Times New Roman"/>
            </a:endParaRPr>
          </a:p>
          <a:p>
            <a:pPr marL="332740" marR="5080" indent="-320040">
              <a:lnSpc>
                <a:spcPts val="2110"/>
              </a:lnSpc>
              <a:buClr>
                <a:srgbClr val="F0AD00"/>
              </a:buClr>
              <a:buSzPct val="79545"/>
              <a:buFont typeface="Arial"/>
              <a:buChar char="▪"/>
              <a:tabLst>
                <a:tab pos="332105" algn="l"/>
                <a:tab pos="332740" algn="l"/>
              </a:tabLst>
            </a:pPr>
            <a:r>
              <a:rPr sz="2200" u="heavy" spc="-10" dirty="0">
                <a:solidFill>
                  <a:srgbClr val="168BBA"/>
                </a:solidFill>
                <a:latin typeface="Calibri"/>
                <a:cs typeface="Calibri"/>
                <a:hlinkClick r:id="rId4"/>
              </a:rPr>
              <a:t>Detecting </a:t>
            </a:r>
            <a:r>
              <a:rPr sz="2200" u="heavy" spc="-5" dirty="0">
                <a:solidFill>
                  <a:srgbClr val="168BBA"/>
                </a:solidFill>
                <a:latin typeface="Calibri"/>
                <a:cs typeface="Calibri"/>
                <a:hlinkClick r:id="rId4"/>
              </a:rPr>
              <a:t>Cohesive and 2-mode Communities in </a:t>
            </a:r>
            <a:r>
              <a:rPr sz="2200" u="heavy" spc="-10" dirty="0">
                <a:solidFill>
                  <a:srgbClr val="168BBA"/>
                </a:solidFill>
                <a:latin typeface="Calibri"/>
                <a:cs typeface="Calibri"/>
                <a:hlinkClick r:id="rId4"/>
              </a:rPr>
              <a:t>Directed </a:t>
            </a:r>
            <a:r>
              <a:rPr sz="2200" u="heavy" spc="-5" dirty="0">
                <a:solidFill>
                  <a:srgbClr val="168BBA"/>
                </a:solidFill>
                <a:latin typeface="Calibri"/>
                <a:cs typeface="Calibri"/>
                <a:hlinkClick r:id="rId4"/>
              </a:rPr>
              <a:t>and  </a:t>
            </a:r>
            <a:r>
              <a:rPr sz="2200" u="heavy" spc="-15" dirty="0">
                <a:solidFill>
                  <a:srgbClr val="168BBA"/>
                </a:solidFill>
                <a:latin typeface="Calibri"/>
                <a:cs typeface="Calibri"/>
                <a:hlinkClick r:id="rId4"/>
              </a:rPr>
              <a:t>Undirected Networks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20" dirty="0">
                <a:latin typeface="Calibri"/>
                <a:cs typeface="Calibri"/>
              </a:rPr>
              <a:t>J. </a:t>
            </a:r>
            <a:r>
              <a:rPr sz="2200" spc="-30" dirty="0">
                <a:latin typeface="Calibri"/>
                <a:cs typeface="Calibri"/>
              </a:rPr>
              <a:t>Yang, </a:t>
            </a:r>
            <a:r>
              <a:rPr sz="2200" spc="-20" dirty="0">
                <a:latin typeface="Calibri"/>
                <a:cs typeface="Calibri"/>
              </a:rPr>
              <a:t>J. </a:t>
            </a:r>
            <a:r>
              <a:rPr sz="2200" spc="-25" dirty="0">
                <a:latin typeface="Calibri"/>
                <a:cs typeface="Calibri"/>
              </a:rPr>
              <a:t>McAuley, </a:t>
            </a:r>
            <a:r>
              <a:rPr sz="2200" spc="-20" dirty="0">
                <a:latin typeface="Calibri"/>
                <a:cs typeface="Calibri"/>
              </a:rPr>
              <a:t>J. </a:t>
            </a:r>
            <a:r>
              <a:rPr sz="2200" spc="-15" dirty="0">
                <a:latin typeface="Calibri"/>
                <a:cs typeface="Calibri"/>
              </a:rPr>
              <a:t>Leskovec. </a:t>
            </a:r>
            <a:r>
              <a:rPr sz="2200" i="1" spc="-20" dirty="0">
                <a:latin typeface="Calibri"/>
                <a:cs typeface="Calibri"/>
              </a:rPr>
              <a:t>ACM  </a:t>
            </a:r>
            <a:r>
              <a:rPr sz="2200" i="1" spc="-10" dirty="0">
                <a:latin typeface="Calibri"/>
                <a:cs typeface="Calibri"/>
              </a:rPr>
              <a:t>International Conference </a:t>
            </a:r>
            <a:r>
              <a:rPr sz="2200" i="1" spc="-5" dirty="0">
                <a:latin typeface="Calibri"/>
                <a:cs typeface="Calibri"/>
              </a:rPr>
              <a:t>on </a:t>
            </a:r>
            <a:r>
              <a:rPr sz="2200" i="1" spc="-35" dirty="0">
                <a:latin typeface="Calibri"/>
                <a:cs typeface="Calibri"/>
              </a:rPr>
              <a:t>Web </a:t>
            </a:r>
            <a:r>
              <a:rPr sz="2200" i="1" spc="-5" dirty="0">
                <a:latin typeface="Calibri"/>
                <a:cs typeface="Calibri"/>
              </a:rPr>
              <a:t>Search </a:t>
            </a:r>
            <a:r>
              <a:rPr sz="2200" i="1" spc="-10" dirty="0">
                <a:latin typeface="Calibri"/>
                <a:cs typeface="Calibri"/>
              </a:rPr>
              <a:t>and Data Mining (WSDM)</a:t>
            </a:r>
            <a:r>
              <a:rPr sz="2200" spc="-10" dirty="0">
                <a:latin typeface="Calibri"/>
                <a:cs typeface="Calibri"/>
              </a:rPr>
              <a:t>,  </a:t>
            </a:r>
            <a:r>
              <a:rPr sz="2200" spc="-5" dirty="0">
                <a:latin typeface="Calibri"/>
                <a:cs typeface="Calibri"/>
              </a:rPr>
              <a:t>2014.</a:t>
            </a:r>
            <a:endParaRPr sz="2200">
              <a:latin typeface="Calibri"/>
              <a:cs typeface="Calibri"/>
            </a:endParaRPr>
          </a:p>
          <a:p>
            <a:pPr marL="332740" indent="-320040">
              <a:lnSpc>
                <a:spcPts val="2375"/>
              </a:lnSpc>
              <a:spcBef>
                <a:spcPts val="1600"/>
              </a:spcBef>
              <a:buClr>
                <a:srgbClr val="F0AD00"/>
              </a:buClr>
              <a:buSzPct val="79545"/>
              <a:buFont typeface="Arial"/>
              <a:buChar char="▪"/>
              <a:tabLst>
                <a:tab pos="332105" algn="l"/>
                <a:tab pos="332740" algn="l"/>
              </a:tabLst>
            </a:pPr>
            <a:r>
              <a:rPr sz="2200" u="heavy" spc="-5" dirty="0">
                <a:solidFill>
                  <a:srgbClr val="168BBA"/>
                </a:solidFill>
                <a:latin typeface="Calibri"/>
                <a:cs typeface="Calibri"/>
                <a:hlinkClick r:id="rId5"/>
              </a:rPr>
              <a:t>Community </a:t>
            </a:r>
            <a:r>
              <a:rPr sz="2200" u="heavy" spc="-10" dirty="0">
                <a:solidFill>
                  <a:srgbClr val="168BBA"/>
                </a:solidFill>
                <a:latin typeface="Calibri"/>
                <a:cs typeface="Calibri"/>
                <a:hlinkClick r:id="rId5"/>
              </a:rPr>
              <a:t>Detection </a:t>
            </a:r>
            <a:r>
              <a:rPr sz="2200" u="heavy" spc="-5" dirty="0">
                <a:solidFill>
                  <a:srgbClr val="168BBA"/>
                </a:solidFill>
                <a:latin typeface="Calibri"/>
                <a:cs typeface="Calibri"/>
                <a:hlinkClick r:id="rId5"/>
              </a:rPr>
              <a:t>in </a:t>
            </a:r>
            <a:r>
              <a:rPr sz="2200" u="heavy" spc="-15" dirty="0">
                <a:solidFill>
                  <a:srgbClr val="168BBA"/>
                </a:solidFill>
                <a:latin typeface="Calibri"/>
                <a:cs typeface="Calibri"/>
                <a:hlinkClick r:id="rId5"/>
              </a:rPr>
              <a:t>Networks </a:t>
            </a:r>
            <a:r>
              <a:rPr sz="2200" u="heavy" spc="-5" dirty="0">
                <a:solidFill>
                  <a:srgbClr val="168BBA"/>
                </a:solidFill>
                <a:latin typeface="Calibri"/>
                <a:cs typeface="Calibri"/>
                <a:hlinkClick r:id="rId5"/>
              </a:rPr>
              <a:t>with Node </a:t>
            </a:r>
            <a:r>
              <a:rPr sz="2200" u="heavy" spc="-20" dirty="0">
                <a:solidFill>
                  <a:srgbClr val="168BBA"/>
                </a:solidFill>
                <a:latin typeface="Calibri"/>
                <a:cs typeface="Calibri"/>
                <a:hlinkClick r:id="rId5"/>
              </a:rPr>
              <a:t>Attributes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20" dirty="0">
                <a:latin typeface="Calibri"/>
                <a:cs typeface="Calibri"/>
              </a:rPr>
              <a:t>J.</a:t>
            </a:r>
            <a:r>
              <a:rPr sz="2200" spc="21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Yang,</a:t>
            </a:r>
            <a:endParaRPr sz="2200">
              <a:latin typeface="Calibri"/>
              <a:cs typeface="Calibri"/>
            </a:endParaRPr>
          </a:p>
          <a:p>
            <a:pPr marL="332105" marR="562610">
              <a:lnSpc>
                <a:spcPts val="2110"/>
              </a:lnSpc>
              <a:spcBef>
                <a:spcPts val="245"/>
              </a:spcBef>
            </a:pPr>
            <a:r>
              <a:rPr sz="2200" spc="-20" dirty="0">
                <a:latin typeface="Calibri"/>
                <a:cs typeface="Calibri"/>
              </a:rPr>
              <a:t>J. </a:t>
            </a:r>
            <a:r>
              <a:rPr sz="2200" spc="-30" dirty="0">
                <a:latin typeface="Calibri"/>
                <a:cs typeface="Calibri"/>
              </a:rPr>
              <a:t>McAuley, </a:t>
            </a:r>
            <a:r>
              <a:rPr sz="2200" spc="-20" dirty="0">
                <a:latin typeface="Calibri"/>
                <a:cs typeface="Calibri"/>
              </a:rPr>
              <a:t>J. </a:t>
            </a:r>
            <a:r>
              <a:rPr sz="2200" spc="-15" dirty="0">
                <a:latin typeface="Calibri"/>
                <a:cs typeface="Calibri"/>
              </a:rPr>
              <a:t>Leskovec. </a:t>
            </a:r>
            <a:r>
              <a:rPr sz="2200" i="1" spc="-10" dirty="0">
                <a:latin typeface="Calibri"/>
                <a:cs typeface="Calibri"/>
              </a:rPr>
              <a:t>IEEE International Conference </a:t>
            </a:r>
            <a:r>
              <a:rPr sz="2200" i="1" spc="-5" dirty="0">
                <a:latin typeface="Calibri"/>
                <a:cs typeface="Calibri"/>
              </a:rPr>
              <a:t>On </a:t>
            </a:r>
            <a:r>
              <a:rPr sz="2200" i="1" spc="-10" dirty="0">
                <a:latin typeface="Calibri"/>
                <a:cs typeface="Calibri"/>
              </a:rPr>
              <a:t>Data  Mining (ICDM)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2013.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351" y="6693407"/>
            <a:ext cx="502920" cy="1631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55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3256" y="6720840"/>
            <a:ext cx="148209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3903" y="6720840"/>
            <a:ext cx="1481455" cy="137160"/>
          </a:xfrm>
          <a:custGeom>
            <a:avLst/>
            <a:gdLst/>
            <a:ahLst/>
            <a:cxnLst/>
            <a:rect l="l" t="t" r="r" b="b"/>
            <a:pathLst>
              <a:path w="1481454" h="137159">
                <a:moveTo>
                  <a:pt x="0" y="137159"/>
                </a:moveTo>
                <a:lnTo>
                  <a:pt x="1481327" y="137159"/>
                </a:lnTo>
                <a:lnTo>
                  <a:pt x="1481327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351" y="6693407"/>
            <a:ext cx="502920" cy="155575"/>
          </a:xfrm>
          <a:custGeom>
            <a:avLst/>
            <a:gdLst/>
            <a:ahLst/>
            <a:cxnLst/>
            <a:rect l="l" t="t" r="r" b="b"/>
            <a:pathLst>
              <a:path w="502919" h="155575">
                <a:moveTo>
                  <a:pt x="0" y="155448"/>
                </a:moveTo>
                <a:lnTo>
                  <a:pt x="502920" y="155448"/>
                </a:lnTo>
                <a:lnTo>
                  <a:pt x="502920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18994" y="6729094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12420"/>
            <a:ext cx="8243316" cy="501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5919" y="1147841"/>
            <a:ext cx="6233106" cy="5633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594" y="1551038"/>
            <a:ext cx="3275329" cy="571500"/>
          </a:xfrm>
          <a:custGeom>
            <a:avLst/>
            <a:gdLst/>
            <a:ahLst/>
            <a:cxnLst/>
            <a:rect l="l" t="t" r="r" b="b"/>
            <a:pathLst>
              <a:path w="3275329" h="571500">
                <a:moveTo>
                  <a:pt x="24003" y="0"/>
                </a:moveTo>
                <a:lnTo>
                  <a:pt x="17640" y="0"/>
                </a:lnTo>
                <a:lnTo>
                  <a:pt x="11531" y="2539"/>
                </a:lnTo>
                <a:lnTo>
                  <a:pt x="2540" y="11531"/>
                </a:lnTo>
                <a:lnTo>
                  <a:pt x="0" y="17640"/>
                </a:lnTo>
                <a:lnTo>
                  <a:pt x="0" y="553592"/>
                </a:lnTo>
                <a:lnTo>
                  <a:pt x="2540" y="559688"/>
                </a:lnTo>
                <a:lnTo>
                  <a:pt x="11531" y="568693"/>
                </a:lnTo>
                <a:lnTo>
                  <a:pt x="17640" y="571220"/>
                </a:lnTo>
                <a:lnTo>
                  <a:pt x="3257539" y="571220"/>
                </a:lnTo>
                <a:lnTo>
                  <a:pt x="3263648" y="568693"/>
                </a:lnTo>
                <a:lnTo>
                  <a:pt x="3272640" y="559688"/>
                </a:lnTo>
                <a:lnTo>
                  <a:pt x="3275180" y="553592"/>
                </a:lnTo>
                <a:lnTo>
                  <a:pt x="3275180" y="547230"/>
                </a:lnTo>
                <a:lnTo>
                  <a:pt x="24003" y="547230"/>
                </a:lnTo>
                <a:lnTo>
                  <a:pt x="24003" y="542429"/>
                </a:lnTo>
                <a:lnTo>
                  <a:pt x="28803" y="542429"/>
                </a:lnTo>
                <a:lnTo>
                  <a:pt x="28803" y="28803"/>
                </a:lnTo>
                <a:lnTo>
                  <a:pt x="24003" y="28803"/>
                </a:lnTo>
                <a:lnTo>
                  <a:pt x="24003" y="0"/>
                </a:lnTo>
                <a:close/>
              </a:path>
              <a:path w="3275329" h="571500">
                <a:moveTo>
                  <a:pt x="25285" y="542429"/>
                </a:moveTo>
                <a:lnTo>
                  <a:pt x="24003" y="542429"/>
                </a:lnTo>
                <a:lnTo>
                  <a:pt x="24003" y="547230"/>
                </a:lnTo>
                <a:lnTo>
                  <a:pt x="27393" y="543826"/>
                </a:lnTo>
                <a:lnTo>
                  <a:pt x="26504" y="542925"/>
                </a:lnTo>
                <a:lnTo>
                  <a:pt x="25285" y="542429"/>
                </a:lnTo>
                <a:close/>
              </a:path>
              <a:path w="3275329" h="571500">
                <a:moveTo>
                  <a:pt x="27393" y="543826"/>
                </a:moveTo>
                <a:lnTo>
                  <a:pt x="24003" y="547230"/>
                </a:lnTo>
                <a:lnTo>
                  <a:pt x="28803" y="547230"/>
                </a:lnTo>
                <a:lnTo>
                  <a:pt x="28803" y="545947"/>
                </a:lnTo>
                <a:lnTo>
                  <a:pt x="28295" y="544728"/>
                </a:lnTo>
                <a:lnTo>
                  <a:pt x="27393" y="543826"/>
                </a:lnTo>
                <a:close/>
              </a:path>
              <a:path w="3275329" h="571500">
                <a:moveTo>
                  <a:pt x="3246376" y="542429"/>
                </a:moveTo>
                <a:lnTo>
                  <a:pt x="28803" y="542429"/>
                </a:lnTo>
                <a:lnTo>
                  <a:pt x="28803" y="547230"/>
                </a:lnTo>
                <a:lnTo>
                  <a:pt x="3246376" y="547230"/>
                </a:lnTo>
                <a:lnTo>
                  <a:pt x="3246376" y="542429"/>
                </a:lnTo>
                <a:close/>
              </a:path>
              <a:path w="3275329" h="571500">
                <a:moveTo>
                  <a:pt x="3247786" y="543826"/>
                </a:moveTo>
                <a:lnTo>
                  <a:pt x="3246884" y="544728"/>
                </a:lnTo>
                <a:lnTo>
                  <a:pt x="3246376" y="545947"/>
                </a:lnTo>
                <a:lnTo>
                  <a:pt x="3246376" y="547230"/>
                </a:lnTo>
                <a:lnTo>
                  <a:pt x="3251177" y="547230"/>
                </a:lnTo>
                <a:lnTo>
                  <a:pt x="3247786" y="543826"/>
                </a:lnTo>
                <a:close/>
              </a:path>
              <a:path w="3275329" h="571500">
                <a:moveTo>
                  <a:pt x="3251177" y="542429"/>
                </a:moveTo>
                <a:lnTo>
                  <a:pt x="3249907" y="542429"/>
                </a:lnTo>
                <a:lnTo>
                  <a:pt x="3248675" y="542925"/>
                </a:lnTo>
                <a:lnTo>
                  <a:pt x="3247786" y="543826"/>
                </a:lnTo>
                <a:lnTo>
                  <a:pt x="3251177" y="547230"/>
                </a:lnTo>
                <a:lnTo>
                  <a:pt x="3251177" y="542429"/>
                </a:lnTo>
                <a:close/>
              </a:path>
              <a:path w="3275329" h="571500">
                <a:moveTo>
                  <a:pt x="3275180" y="542429"/>
                </a:moveTo>
                <a:lnTo>
                  <a:pt x="3251177" y="542429"/>
                </a:lnTo>
                <a:lnTo>
                  <a:pt x="3251177" y="547230"/>
                </a:lnTo>
                <a:lnTo>
                  <a:pt x="3275180" y="547230"/>
                </a:lnTo>
                <a:lnTo>
                  <a:pt x="3275180" y="542429"/>
                </a:lnTo>
                <a:close/>
              </a:path>
              <a:path w="3275329" h="571500">
                <a:moveTo>
                  <a:pt x="28803" y="542429"/>
                </a:moveTo>
                <a:lnTo>
                  <a:pt x="25285" y="542429"/>
                </a:lnTo>
                <a:lnTo>
                  <a:pt x="26504" y="542925"/>
                </a:lnTo>
                <a:lnTo>
                  <a:pt x="28295" y="544728"/>
                </a:lnTo>
                <a:lnTo>
                  <a:pt x="28803" y="545947"/>
                </a:lnTo>
                <a:lnTo>
                  <a:pt x="28803" y="542429"/>
                </a:lnTo>
                <a:close/>
              </a:path>
              <a:path w="3275329" h="571500">
                <a:moveTo>
                  <a:pt x="3246376" y="25285"/>
                </a:moveTo>
                <a:lnTo>
                  <a:pt x="3246376" y="545947"/>
                </a:lnTo>
                <a:lnTo>
                  <a:pt x="3246884" y="544728"/>
                </a:lnTo>
                <a:lnTo>
                  <a:pt x="3248675" y="542925"/>
                </a:lnTo>
                <a:lnTo>
                  <a:pt x="3249907" y="542429"/>
                </a:lnTo>
                <a:lnTo>
                  <a:pt x="3275180" y="542429"/>
                </a:lnTo>
                <a:lnTo>
                  <a:pt x="3275180" y="28803"/>
                </a:lnTo>
                <a:lnTo>
                  <a:pt x="3249907" y="28803"/>
                </a:lnTo>
                <a:lnTo>
                  <a:pt x="3248675" y="28295"/>
                </a:lnTo>
                <a:lnTo>
                  <a:pt x="3246884" y="26504"/>
                </a:lnTo>
                <a:lnTo>
                  <a:pt x="3246376" y="25285"/>
                </a:lnTo>
                <a:close/>
              </a:path>
              <a:path w="3275329" h="571500">
                <a:moveTo>
                  <a:pt x="3233244" y="38404"/>
                </a:moveTo>
                <a:lnTo>
                  <a:pt x="41935" y="38404"/>
                </a:lnTo>
                <a:lnTo>
                  <a:pt x="40703" y="38912"/>
                </a:lnTo>
                <a:lnTo>
                  <a:pt x="38912" y="40703"/>
                </a:lnTo>
                <a:lnTo>
                  <a:pt x="38404" y="41935"/>
                </a:lnTo>
                <a:lnTo>
                  <a:pt x="38404" y="529285"/>
                </a:lnTo>
                <a:lnTo>
                  <a:pt x="38912" y="530529"/>
                </a:lnTo>
                <a:lnTo>
                  <a:pt x="40703" y="532307"/>
                </a:lnTo>
                <a:lnTo>
                  <a:pt x="41935" y="532828"/>
                </a:lnTo>
                <a:lnTo>
                  <a:pt x="3233244" y="532828"/>
                </a:lnTo>
                <a:lnTo>
                  <a:pt x="3234476" y="532307"/>
                </a:lnTo>
                <a:lnTo>
                  <a:pt x="3236267" y="530529"/>
                </a:lnTo>
                <a:lnTo>
                  <a:pt x="3236775" y="529285"/>
                </a:lnTo>
                <a:lnTo>
                  <a:pt x="3236775" y="528027"/>
                </a:lnTo>
                <a:lnTo>
                  <a:pt x="43205" y="528027"/>
                </a:lnTo>
                <a:lnTo>
                  <a:pt x="43205" y="523227"/>
                </a:lnTo>
                <a:lnTo>
                  <a:pt x="48006" y="523227"/>
                </a:lnTo>
                <a:lnTo>
                  <a:pt x="48006" y="48005"/>
                </a:lnTo>
                <a:lnTo>
                  <a:pt x="43205" y="48005"/>
                </a:lnTo>
                <a:lnTo>
                  <a:pt x="43205" y="43205"/>
                </a:lnTo>
                <a:lnTo>
                  <a:pt x="3236775" y="43205"/>
                </a:lnTo>
                <a:lnTo>
                  <a:pt x="3236775" y="41935"/>
                </a:lnTo>
                <a:lnTo>
                  <a:pt x="3236267" y="40703"/>
                </a:lnTo>
                <a:lnTo>
                  <a:pt x="3234476" y="38912"/>
                </a:lnTo>
                <a:lnTo>
                  <a:pt x="3233244" y="38404"/>
                </a:lnTo>
                <a:close/>
              </a:path>
              <a:path w="3275329" h="571500">
                <a:moveTo>
                  <a:pt x="48006" y="523227"/>
                </a:moveTo>
                <a:lnTo>
                  <a:pt x="43205" y="523227"/>
                </a:lnTo>
                <a:lnTo>
                  <a:pt x="43205" y="528027"/>
                </a:lnTo>
                <a:lnTo>
                  <a:pt x="48006" y="528027"/>
                </a:lnTo>
                <a:lnTo>
                  <a:pt x="48006" y="523227"/>
                </a:lnTo>
                <a:close/>
              </a:path>
              <a:path w="3275329" h="571500">
                <a:moveTo>
                  <a:pt x="3227174" y="523227"/>
                </a:moveTo>
                <a:lnTo>
                  <a:pt x="48006" y="523227"/>
                </a:lnTo>
                <a:lnTo>
                  <a:pt x="48006" y="528027"/>
                </a:lnTo>
                <a:lnTo>
                  <a:pt x="3227174" y="528027"/>
                </a:lnTo>
                <a:lnTo>
                  <a:pt x="3227174" y="523227"/>
                </a:lnTo>
                <a:close/>
              </a:path>
              <a:path w="3275329" h="571500">
                <a:moveTo>
                  <a:pt x="3231974" y="43205"/>
                </a:moveTo>
                <a:lnTo>
                  <a:pt x="3227174" y="43205"/>
                </a:lnTo>
                <a:lnTo>
                  <a:pt x="3227174" y="528027"/>
                </a:lnTo>
                <a:lnTo>
                  <a:pt x="3231974" y="528027"/>
                </a:lnTo>
                <a:lnTo>
                  <a:pt x="3231974" y="523227"/>
                </a:lnTo>
                <a:lnTo>
                  <a:pt x="3236775" y="523227"/>
                </a:lnTo>
                <a:lnTo>
                  <a:pt x="3236775" y="48005"/>
                </a:lnTo>
                <a:lnTo>
                  <a:pt x="3231974" y="48005"/>
                </a:lnTo>
                <a:lnTo>
                  <a:pt x="3231974" y="43205"/>
                </a:lnTo>
                <a:close/>
              </a:path>
              <a:path w="3275329" h="571500">
                <a:moveTo>
                  <a:pt x="3236775" y="523227"/>
                </a:moveTo>
                <a:lnTo>
                  <a:pt x="3231974" y="523227"/>
                </a:lnTo>
                <a:lnTo>
                  <a:pt x="3231974" y="528027"/>
                </a:lnTo>
                <a:lnTo>
                  <a:pt x="3236775" y="528027"/>
                </a:lnTo>
                <a:lnTo>
                  <a:pt x="3236775" y="523227"/>
                </a:lnTo>
                <a:close/>
              </a:path>
              <a:path w="3275329" h="571500">
                <a:moveTo>
                  <a:pt x="48006" y="43205"/>
                </a:moveTo>
                <a:lnTo>
                  <a:pt x="43205" y="43205"/>
                </a:lnTo>
                <a:lnTo>
                  <a:pt x="43205" y="48005"/>
                </a:lnTo>
                <a:lnTo>
                  <a:pt x="48006" y="48005"/>
                </a:lnTo>
                <a:lnTo>
                  <a:pt x="48006" y="43205"/>
                </a:lnTo>
                <a:close/>
              </a:path>
              <a:path w="3275329" h="571500">
                <a:moveTo>
                  <a:pt x="3227174" y="43205"/>
                </a:moveTo>
                <a:lnTo>
                  <a:pt x="48006" y="43205"/>
                </a:lnTo>
                <a:lnTo>
                  <a:pt x="48006" y="48005"/>
                </a:lnTo>
                <a:lnTo>
                  <a:pt x="3227174" y="48005"/>
                </a:lnTo>
                <a:lnTo>
                  <a:pt x="3227174" y="43205"/>
                </a:lnTo>
                <a:close/>
              </a:path>
              <a:path w="3275329" h="571500">
                <a:moveTo>
                  <a:pt x="3236775" y="43205"/>
                </a:moveTo>
                <a:lnTo>
                  <a:pt x="3231974" y="43205"/>
                </a:lnTo>
                <a:lnTo>
                  <a:pt x="3231974" y="48005"/>
                </a:lnTo>
                <a:lnTo>
                  <a:pt x="3236775" y="48005"/>
                </a:lnTo>
                <a:lnTo>
                  <a:pt x="3236775" y="43205"/>
                </a:lnTo>
                <a:close/>
              </a:path>
              <a:path w="3275329" h="571500">
                <a:moveTo>
                  <a:pt x="24003" y="24002"/>
                </a:moveTo>
                <a:lnTo>
                  <a:pt x="24003" y="28803"/>
                </a:lnTo>
                <a:lnTo>
                  <a:pt x="25285" y="28803"/>
                </a:lnTo>
                <a:lnTo>
                  <a:pt x="26504" y="28295"/>
                </a:lnTo>
                <a:lnTo>
                  <a:pt x="27393" y="27393"/>
                </a:lnTo>
                <a:lnTo>
                  <a:pt x="24003" y="24002"/>
                </a:lnTo>
                <a:close/>
              </a:path>
              <a:path w="3275329" h="571500">
                <a:moveTo>
                  <a:pt x="28803" y="25285"/>
                </a:moveTo>
                <a:lnTo>
                  <a:pt x="28295" y="26504"/>
                </a:lnTo>
                <a:lnTo>
                  <a:pt x="26504" y="28295"/>
                </a:lnTo>
                <a:lnTo>
                  <a:pt x="25285" y="28803"/>
                </a:lnTo>
                <a:lnTo>
                  <a:pt x="28803" y="28803"/>
                </a:lnTo>
                <a:lnTo>
                  <a:pt x="28803" y="25285"/>
                </a:lnTo>
                <a:close/>
              </a:path>
              <a:path w="3275329" h="571500">
                <a:moveTo>
                  <a:pt x="3246376" y="24002"/>
                </a:moveTo>
                <a:lnTo>
                  <a:pt x="28803" y="24002"/>
                </a:lnTo>
                <a:lnTo>
                  <a:pt x="28803" y="28803"/>
                </a:lnTo>
                <a:lnTo>
                  <a:pt x="3246376" y="28803"/>
                </a:lnTo>
                <a:lnTo>
                  <a:pt x="3246376" y="24002"/>
                </a:lnTo>
                <a:close/>
              </a:path>
              <a:path w="3275329" h="571500">
                <a:moveTo>
                  <a:pt x="3251177" y="24002"/>
                </a:moveTo>
                <a:lnTo>
                  <a:pt x="3247786" y="27393"/>
                </a:lnTo>
                <a:lnTo>
                  <a:pt x="3248675" y="28295"/>
                </a:lnTo>
                <a:lnTo>
                  <a:pt x="3249907" y="28803"/>
                </a:lnTo>
                <a:lnTo>
                  <a:pt x="3251177" y="28803"/>
                </a:lnTo>
                <a:lnTo>
                  <a:pt x="3251177" y="24002"/>
                </a:lnTo>
                <a:close/>
              </a:path>
              <a:path w="3275329" h="571500">
                <a:moveTo>
                  <a:pt x="3275180" y="24002"/>
                </a:moveTo>
                <a:lnTo>
                  <a:pt x="3251177" y="24002"/>
                </a:lnTo>
                <a:lnTo>
                  <a:pt x="3251177" y="28803"/>
                </a:lnTo>
                <a:lnTo>
                  <a:pt x="3275180" y="28803"/>
                </a:lnTo>
                <a:lnTo>
                  <a:pt x="3275180" y="24002"/>
                </a:lnTo>
                <a:close/>
              </a:path>
              <a:path w="3275329" h="571500">
                <a:moveTo>
                  <a:pt x="3257539" y="0"/>
                </a:moveTo>
                <a:lnTo>
                  <a:pt x="24003" y="0"/>
                </a:lnTo>
                <a:lnTo>
                  <a:pt x="24003" y="24002"/>
                </a:lnTo>
                <a:lnTo>
                  <a:pt x="27393" y="27393"/>
                </a:lnTo>
                <a:lnTo>
                  <a:pt x="28295" y="26504"/>
                </a:lnTo>
                <a:lnTo>
                  <a:pt x="28803" y="25285"/>
                </a:lnTo>
                <a:lnTo>
                  <a:pt x="28803" y="24002"/>
                </a:lnTo>
                <a:lnTo>
                  <a:pt x="3275180" y="24002"/>
                </a:lnTo>
                <a:lnTo>
                  <a:pt x="3275180" y="17640"/>
                </a:lnTo>
                <a:lnTo>
                  <a:pt x="3272640" y="11531"/>
                </a:lnTo>
                <a:lnTo>
                  <a:pt x="3263648" y="2539"/>
                </a:lnTo>
                <a:lnTo>
                  <a:pt x="3257539" y="0"/>
                </a:lnTo>
                <a:close/>
              </a:path>
              <a:path w="3275329" h="571500">
                <a:moveTo>
                  <a:pt x="3251177" y="24002"/>
                </a:moveTo>
                <a:lnTo>
                  <a:pt x="3246376" y="24002"/>
                </a:lnTo>
                <a:lnTo>
                  <a:pt x="3246376" y="25285"/>
                </a:lnTo>
                <a:lnTo>
                  <a:pt x="3246884" y="26504"/>
                </a:lnTo>
                <a:lnTo>
                  <a:pt x="3247786" y="27393"/>
                </a:lnTo>
                <a:lnTo>
                  <a:pt x="3251177" y="24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1575053"/>
            <a:ext cx="3227705" cy="5232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222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75"/>
              </a:spcBef>
            </a:pP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Functional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modules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5772" y="2084539"/>
            <a:ext cx="549275" cy="421640"/>
          </a:xfrm>
          <a:custGeom>
            <a:avLst/>
            <a:gdLst/>
            <a:ahLst/>
            <a:cxnLst/>
            <a:rect l="l" t="t" r="r" b="b"/>
            <a:pathLst>
              <a:path w="549275" h="421639">
                <a:moveTo>
                  <a:pt x="5689" y="30949"/>
                </a:moveTo>
                <a:lnTo>
                  <a:pt x="0" y="38684"/>
                </a:lnTo>
                <a:lnTo>
                  <a:pt x="520725" y="421259"/>
                </a:lnTo>
                <a:lnTo>
                  <a:pt x="526402" y="413524"/>
                </a:lnTo>
                <a:lnTo>
                  <a:pt x="5689" y="30949"/>
                </a:lnTo>
                <a:close/>
              </a:path>
              <a:path w="549275" h="421639">
                <a:moveTo>
                  <a:pt x="28422" y="0"/>
                </a:moveTo>
                <a:lnTo>
                  <a:pt x="11366" y="23215"/>
                </a:lnTo>
                <a:lnTo>
                  <a:pt x="532091" y="405790"/>
                </a:lnTo>
                <a:lnTo>
                  <a:pt x="549147" y="382587"/>
                </a:lnTo>
                <a:lnTo>
                  <a:pt x="284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4923" y="2333510"/>
            <a:ext cx="166370" cy="153035"/>
          </a:xfrm>
          <a:custGeom>
            <a:avLst/>
            <a:gdLst/>
            <a:ahLst/>
            <a:cxnLst/>
            <a:rect l="l" t="t" r="r" b="b"/>
            <a:pathLst>
              <a:path w="166370" h="153035">
                <a:moveTo>
                  <a:pt x="99479" y="0"/>
                </a:moveTo>
                <a:lnTo>
                  <a:pt x="165785" y="152958"/>
                </a:lnTo>
                <a:lnTo>
                  <a:pt x="0" y="135382"/>
                </a:lnTo>
              </a:path>
            </a:pathLst>
          </a:custGeom>
          <a:ln w="48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60340" y="6118344"/>
            <a:ext cx="3695065" cy="75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sz="2400" b="1" dirty="0">
                <a:latin typeface="Corbel"/>
                <a:cs typeface="Corbel"/>
              </a:rPr>
              <a:t>Nodes:</a:t>
            </a:r>
            <a:r>
              <a:rPr sz="2400" b="1" spc="-7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Proteins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orbel"/>
                <a:cs typeface="Corbel"/>
              </a:rPr>
              <a:t>Edges: </a:t>
            </a:r>
            <a:r>
              <a:rPr sz="2400" b="1" spc="-5" dirty="0">
                <a:latin typeface="Corbel"/>
                <a:cs typeface="Corbel"/>
              </a:rPr>
              <a:t>Physical</a:t>
            </a:r>
            <a:r>
              <a:rPr sz="2400" b="1" spc="-90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interactions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312420"/>
            <a:ext cx="7651991" cy="656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819785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Arial"/>
              <a:buChar char="▪"/>
              <a:tabLst>
                <a:tab pos="332740" algn="l"/>
                <a:tab pos="5989955" algn="l"/>
              </a:tabLst>
            </a:pPr>
            <a:r>
              <a:rPr spc="-5" dirty="0">
                <a:solidFill>
                  <a:srgbClr val="0000FF"/>
                </a:solidFill>
              </a:rPr>
              <a:t>Non-overlapping vs.</a:t>
            </a:r>
            <a:r>
              <a:rPr spc="-4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overlapping	communities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6720840"/>
            <a:ext cx="475615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019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7903" y="6675119"/>
            <a:ext cx="1835785" cy="1828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68400">
              <a:lnSpc>
                <a:spcPct val="100000"/>
              </a:lnSpc>
              <a:spcBef>
                <a:spcPts val="300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</a:t>
            </a:r>
            <a:r>
              <a:rPr sz="900" spc="-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Leskovec,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3256" y="6711695"/>
            <a:ext cx="1463675" cy="1466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4083" y="1921408"/>
            <a:ext cx="4132327" cy="3962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8905" y="1908511"/>
            <a:ext cx="3809999" cy="4202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63561" y="6085342"/>
            <a:ext cx="248475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66"/>
                </a:solidFill>
                <a:latin typeface="Corbel"/>
                <a:cs typeface="Corbel"/>
              </a:rPr>
              <a:t>Previous</a:t>
            </a:r>
            <a:r>
              <a:rPr sz="2800" b="1" spc="-30" dirty="0">
                <a:solidFill>
                  <a:srgbClr val="FF0066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F0066"/>
                </a:solidFill>
                <a:latin typeface="Corbel"/>
                <a:cs typeface="Corbel"/>
              </a:rPr>
              <a:t>lecture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7667" y="6118366"/>
            <a:ext cx="96583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85" dirty="0">
                <a:solidFill>
                  <a:srgbClr val="FF0066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FF0066"/>
                </a:solidFill>
                <a:latin typeface="Corbel"/>
                <a:cs typeface="Corbel"/>
              </a:rPr>
              <a:t>oday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03903" y="6711695"/>
            <a:ext cx="1463040" cy="146685"/>
          </a:xfrm>
          <a:custGeom>
            <a:avLst/>
            <a:gdLst/>
            <a:ahLst/>
            <a:cxnLst/>
            <a:rect l="l" t="t" r="r" b="b"/>
            <a:pathLst>
              <a:path w="1463039" h="146684">
                <a:moveTo>
                  <a:pt x="0" y="146303"/>
                </a:moveTo>
                <a:lnTo>
                  <a:pt x="1463039" y="146303"/>
                </a:lnTo>
                <a:lnTo>
                  <a:pt x="1463039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" y="6720840"/>
            <a:ext cx="475615" cy="119380"/>
          </a:xfrm>
          <a:custGeom>
            <a:avLst/>
            <a:gdLst/>
            <a:ahLst/>
            <a:cxnLst/>
            <a:rect l="l" t="t" r="r" b="b"/>
            <a:pathLst>
              <a:path w="475615" h="119379">
                <a:moveTo>
                  <a:pt x="0" y="118871"/>
                </a:moveTo>
                <a:lnTo>
                  <a:pt x="475488" y="118871"/>
                </a:lnTo>
                <a:lnTo>
                  <a:pt x="475488" y="0"/>
                </a:lnTo>
                <a:lnTo>
                  <a:pt x="0" y="0"/>
                </a:lnTo>
                <a:lnTo>
                  <a:pt x="0" y="118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7903" y="66751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79">
                <a:moveTo>
                  <a:pt x="1828800" y="182879"/>
                </a:move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lnTo>
                  <a:pt x="1828800" y="182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207" y="323088"/>
            <a:ext cx="8657831" cy="632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100" y="1875733"/>
            <a:ext cx="3999121" cy="2653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2167" y="4441037"/>
            <a:ext cx="118300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>
                <a:latin typeface="Corbel"/>
                <a:cs typeface="Corbel"/>
              </a:rPr>
              <a:t>Ne</a:t>
            </a:r>
            <a:r>
              <a:rPr sz="2400" b="1" dirty="0">
                <a:latin typeface="Corbel"/>
                <a:cs typeface="Corbel"/>
              </a:rPr>
              <a:t>twork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2879" y="4322165"/>
            <a:ext cx="232156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orbel"/>
                <a:cs typeface="Corbel"/>
              </a:rPr>
              <a:t>Adjacency</a:t>
            </a:r>
            <a:r>
              <a:rPr sz="2400" b="1" spc="-35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matrix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48629" y="1922411"/>
            <a:ext cx="2333269" cy="237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9415" y="1762125"/>
            <a:ext cx="2551556" cy="2550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38125" y="1435620"/>
            <a:ext cx="63436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orbel"/>
                <a:cs typeface="Corbel"/>
              </a:rPr>
              <a:t>N</a:t>
            </a:r>
            <a:r>
              <a:rPr sz="1800" spc="-5" dirty="0">
                <a:latin typeface="Corbel"/>
                <a:cs typeface="Corbel"/>
              </a:rPr>
              <a:t>od</a:t>
            </a:r>
            <a:r>
              <a:rPr sz="1800" dirty="0">
                <a:latin typeface="Corbel"/>
                <a:cs typeface="Corbel"/>
              </a:rPr>
              <a:t>es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4783" y="2981828"/>
            <a:ext cx="254000" cy="634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800" spc="-10" dirty="0">
                <a:latin typeface="Corbel"/>
                <a:cs typeface="Corbel"/>
              </a:rPr>
              <a:t>N</a:t>
            </a:r>
            <a:r>
              <a:rPr sz="1800" spc="-5" dirty="0">
                <a:latin typeface="Corbel"/>
                <a:cs typeface="Corbel"/>
              </a:rPr>
              <a:t>od</a:t>
            </a:r>
            <a:r>
              <a:rPr sz="1800" dirty="0">
                <a:latin typeface="Corbel"/>
                <a:cs typeface="Corbel"/>
              </a:rPr>
              <a:t>es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495" y="6684264"/>
            <a:ext cx="502920" cy="172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225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3256" y="6693407"/>
            <a:ext cx="1463675" cy="1651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8139" y="5771233"/>
            <a:ext cx="3938270" cy="58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0066"/>
                </a:solidFill>
                <a:latin typeface="Corbel"/>
                <a:cs typeface="Corbel"/>
              </a:rPr>
              <a:t>Finding good</a:t>
            </a:r>
            <a:r>
              <a:rPr sz="3600" b="1" spc="-45" dirty="0">
                <a:solidFill>
                  <a:srgbClr val="FF0066"/>
                </a:solidFill>
                <a:latin typeface="Corbel"/>
                <a:cs typeface="Corbel"/>
              </a:rPr>
              <a:t> </a:t>
            </a:r>
            <a:r>
              <a:rPr sz="3600" b="1" spc="-5" dirty="0">
                <a:solidFill>
                  <a:srgbClr val="FF0066"/>
                </a:solidFill>
                <a:latin typeface="Corbel"/>
                <a:cs typeface="Corbel"/>
              </a:rPr>
              <a:t>“cuts”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03903" y="6693407"/>
            <a:ext cx="1463040" cy="165100"/>
          </a:xfrm>
          <a:custGeom>
            <a:avLst/>
            <a:gdLst/>
            <a:ahLst/>
            <a:cxnLst/>
            <a:rect l="l" t="t" r="r" b="b"/>
            <a:pathLst>
              <a:path w="1463039" h="165100">
                <a:moveTo>
                  <a:pt x="0" y="164592"/>
                </a:moveTo>
                <a:lnTo>
                  <a:pt x="1463039" y="164592"/>
                </a:lnTo>
                <a:lnTo>
                  <a:pt x="1463039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9495" y="6684264"/>
            <a:ext cx="502920" cy="165100"/>
          </a:xfrm>
          <a:custGeom>
            <a:avLst/>
            <a:gdLst/>
            <a:ahLst/>
            <a:cxnLst/>
            <a:rect l="l" t="t" r="r" b="b"/>
            <a:pathLst>
              <a:path w="502919" h="165100">
                <a:moveTo>
                  <a:pt x="0" y="164591"/>
                </a:moveTo>
                <a:lnTo>
                  <a:pt x="502920" y="164591"/>
                </a:lnTo>
                <a:lnTo>
                  <a:pt x="502920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312420"/>
            <a:ext cx="6321539" cy="501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70">
              <a:lnSpc>
                <a:spcPct val="100000"/>
              </a:lnSpc>
            </a:pPr>
            <a:r>
              <a:rPr sz="4400" spc="-10" dirty="0">
                <a:solidFill>
                  <a:srgbClr val="0000FF"/>
                </a:solidFill>
              </a:rPr>
              <a:t>What </a:t>
            </a:r>
            <a:r>
              <a:rPr sz="4400" spc="-5" dirty="0">
                <a:solidFill>
                  <a:srgbClr val="0000FF"/>
                </a:solidFill>
              </a:rPr>
              <a:t>if communities</a:t>
            </a:r>
            <a:r>
              <a:rPr sz="4400" spc="-70" dirty="0">
                <a:solidFill>
                  <a:srgbClr val="0000FF"/>
                </a:solidFill>
              </a:rPr>
              <a:t> </a:t>
            </a:r>
            <a:r>
              <a:rPr sz="4400" spc="-10" dirty="0">
                <a:solidFill>
                  <a:srgbClr val="0000FF"/>
                </a:solidFill>
              </a:rPr>
              <a:t>overlap?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10709" y="2819311"/>
            <a:ext cx="4502679" cy="255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0365" y="2627871"/>
            <a:ext cx="3724274" cy="2939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27427" y="5652008"/>
            <a:ext cx="503555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FF0066"/>
                </a:solidFill>
                <a:latin typeface="Corbel"/>
                <a:cs typeface="Corbel"/>
              </a:rPr>
              <a:t>Communities as</a:t>
            </a:r>
            <a:r>
              <a:rPr sz="4000" b="1" spc="-35" dirty="0">
                <a:solidFill>
                  <a:srgbClr val="FF0066"/>
                </a:solidFill>
                <a:latin typeface="Corbel"/>
                <a:cs typeface="Corbel"/>
              </a:rPr>
              <a:t> </a:t>
            </a:r>
            <a:r>
              <a:rPr sz="4000" b="1" spc="10" dirty="0">
                <a:solidFill>
                  <a:srgbClr val="FF0066"/>
                </a:solidFill>
                <a:latin typeface="Corbel"/>
                <a:cs typeface="Corbel"/>
              </a:rPr>
              <a:t>“tiles”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0" y="6665976"/>
            <a:ext cx="558165" cy="1905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37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640" y="6665976"/>
            <a:ext cx="558165" cy="182880"/>
          </a:xfrm>
          <a:custGeom>
            <a:avLst/>
            <a:gdLst/>
            <a:ahLst/>
            <a:cxnLst/>
            <a:rect l="l" t="t" r="r" b="b"/>
            <a:pathLst>
              <a:path w="558165" h="182879">
                <a:moveTo>
                  <a:pt x="0" y="182880"/>
                </a:moveTo>
                <a:lnTo>
                  <a:pt x="557784" y="182880"/>
                </a:lnTo>
                <a:lnTo>
                  <a:pt x="557784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304800"/>
            <a:ext cx="4034028" cy="65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562" y="2290775"/>
            <a:ext cx="2857500" cy="2447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0044" y="2248407"/>
            <a:ext cx="3274593" cy="2479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3276600"/>
            <a:ext cx="1371600" cy="609600"/>
          </a:xfrm>
          <a:custGeom>
            <a:avLst/>
            <a:gdLst/>
            <a:ahLst/>
            <a:cxnLst/>
            <a:rect l="l" t="t" r="r" b="b"/>
            <a:pathLst>
              <a:path w="1371600" h="609600">
                <a:moveTo>
                  <a:pt x="1066800" y="0"/>
                </a:moveTo>
                <a:lnTo>
                  <a:pt x="1066800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1066800" y="457200"/>
                </a:lnTo>
                <a:lnTo>
                  <a:pt x="1066800" y="609600"/>
                </a:lnTo>
                <a:lnTo>
                  <a:pt x="1371600" y="304800"/>
                </a:lnTo>
                <a:lnTo>
                  <a:pt x="106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4996" y="3218662"/>
            <a:ext cx="1430020" cy="725805"/>
          </a:xfrm>
          <a:custGeom>
            <a:avLst/>
            <a:gdLst/>
            <a:ahLst/>
            <a:cxnLst/>
            <a:rect l="l" t="t" r="r" b="b"/>
            <a:pathLst>
              <a:path w="1430020" h="725804">
                <a:moveTo>
                  <a:pt x="24002" y="186334"/>
                </a:moveTo>
                <a:lnTo>
                  <a:pt x="0" y="186334"/>
                </a:lnTo>
                <a:lnTo>
                  <a:pt x="0" y="539140"/>
                </a:lnTo>
                <a:lnTo>
                  <a:pt x="1066800" y="539140"/>
                </a:lnTo>
                <a:lnTo>
                  <a:pt x="1066800" y="725487"/>
                </a:lnTo>
                <a:lnTo>
                  <a:pt x="1136332" y="655955"/>
                </a:lnTo>
                <a:lnTo>
                  <a:pt x="1095603" y="655955"/>
                </a:lnTo>
                <a:lnTo>
                  <a:pt x="1095603" y="510336"/>
                </a:lnTo>
                <a:lnTo>
                  <a:pt x="28803" y="510336"/>
                </a:lnTo>
                <a:lnTo>
                  <a:pt x="28803" y="215137"/>
                </a:lnTo>
                <a:lnTo>
                  <a:pt x="24002" y="186334"/>
                </a:lnTo>
                <a:close/>
              </a:path>
              <a:path w="1430020" h="725804">
                <a:moveTo>
                  <a:pt x="1136334" y="69532"/>
                </a:moveTo>
                <a:lnTo>
                  <a:pt x="1095603" y="69532"/>
                </a:lnTo>
                <a:lnTo>
                  <a:pt x="1388821" y="362737"/>
                </a:lnTo>
                <a:lnTo>
                  <a:pt x="1095603" y="655955"/>
                </a:lnTo>
                <a:lnTo>
                  <a:pt x="1136332" y="655955"/>
                </a:lnTo>
                <a:lnTo>
                  <a:pt x="1429550" y="362737"/>
                </a:lnTo>
                <a:lnTo>
                  <a:pt x="1136334" y="69532"/>
                </a:lnTo>
                <a:close/>
              </a:path>
              <a:path w="1430020" h="725804">
                <a:moveTo>
                  <a:pt x="38404" y="224739"/>
                </a:moveTo>
                <a:lnTo>
                  <a:pt x="38404" y="500735"/>
                </a:lnTo>
                <a:lnTo>
                  <a:pt x="1105204" y="500735"/>
                </a:lnTo>
                <a:lnTo>
                  <a:pt x="1105204" y="632777"/>
                </a:lnTo>
                <a:lnTo>
                  <a:pt x="1128382" y="609600"/>
                </a:lnTo>
                <a:lnTo>
                  <a:pt x="1114805" y="609600"/>
                </a:lnTo>
                <a:lnTo>
                  <a:pt x="1114805" y="491134"/>
                </a:lnTo>
                <a:lnTo>
                  <a:pt x="48005" y="491134"/>
                </a:lnTo>
                <a:lnTo>
                  <a:pt x="48005" y="234340"/>
                </a:lnTo>
                <a:lnTo>
                  <a:pt x="38404" y="224739"/>
                </a:lnTo>
                <a:close/>
              </a:path>
              <a:path w="1430020" h="725804">
                <a:moveTo>
                  <a:pt x="1128383" y="115887"/>
                </a:moveTo>
                <a:lnTo>
                  <a:pt x="1114805" y="115887"/>
                </a:lnTo>
                <a:lnTo>
                  <a:pt x="1361668" y="362737"/>
                </a:lnTo>
                <a:lnTo>
                  <a:pt x="1114805" y="609600"/>
                </a:lnTo>
                <a:lnTo>
                  <a:pt x="1128382" y="609600"/>
                </a:lnTo>
                <a:lnTo>
                  <a:pt x="1375244" y="362737"/>
                </a:lnTo>
                <a:lnTo>
                  <a:pt x="1128383" y="115887"/>
                </a:lnTo>
                <a:close/>
              </a:path>
              <a:path w="1430020" h="725804">
                <a:moveTo>
                  <a:pt x="1105204" y="92710"/>
                </a:moveTo>
                <a:lnTo>
                  <a:pt x="1105204" y="224739"/>
                </a:lnTo>
                <a:lnTo>
                  <a:pt x="38404" y="224739"/>
                </a:lnTo>
                <a:lnTo>
                  <a:pt x="48005" y="234340"/>
                </a:lnTo>
                <a:lnTo>
                  <a:pt x="1114805" y="234340"/>
                </a:lnTo>
                <a:lnTo>
                  <a:pt x="1114805" y="115887"/>
                </a:lnTo>
                <a:lnTo>
                  <a:pt x="1128383" y="115887"/>
                </a:lnTo>
                <a:lnTo>
                  <a:pt x="1105204" y="92710"/>
                </a:lnTo>
                <a:close/>
              </a:path>
              <a:path w="1430020" h="725804">
                <a:moveTo>
                  <a:pt x="1066800" y="0"/>
                </a:moveTo>
                <a:lnTo>
                  <a:pt x="1066800" y="186334"/>
                </a:lnTo>
                <a:lnTo>
                  <a:pt x="24002" y="186334"/>
                </a:lnTo>
                <a:lnTo>
                  <a:pt x="28803" y="215137"/>
                </a:lnTo>
                <a:lnTo>
                  <a:pt x="1095603" y="215137"/>
                </a:lnTo>
                <a:lnTo>
                  <a:pt x="1095603" y="69532"/>
                </a:lnTo>
                <a:lnTo>
                  <a:pt x="1136334" y="69532"/>
                </a:lnTo>
                <a:lnTo>
                  <a:pt x="106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62205" y="4745964"/>
            <a:ext cx="2325370" cy="10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 marR="5080" indent="-454659">
              <a:lnSpc>
                <a:spcPct val="100000"/>
              </a:lnSpc>
            </a:pPr>
            <a:r>
              <a:rPr sz="3200" b="1" dirty="0">
                <a:solidFill>
                  <a:srgbClr val="FF0066"/>
                </a:solidFill>
                <a:latin typeface="Corbel"/>
                <a:cs typeface="Corbel"/>
              </a:rPr>
              <a:t>Deco</a:t>
            </a:r>
            <a:r>
              <a:rPr sz="3200" b="1" spc="5" dirty="0">
                <a:solidFill>
                  <a:srgbClr val="FF0066"/>
                </a:solidFill>
                <a:latin typeface="Corbel"/>
                <a:cs typeface="Corbel"/>
              </a:rPr>
              <a:t>m</a:t>
            </a:r>
            <a:r>
              <a:rPr sz="3200" b="1" dirty="0">
                <a:solidFill>
                  <a:srgbClr val="FF0066"/>
                </a:solidFill>
                <a:latin typeface="Corbel"/>
                <a:cs typeface="Corbel"/>
              </a:rPr>
              <a:t>po</a:t>
            </a:r>
            <a:r>
              <a:rPr sz="3200" b="1" spc="-5" dirty="0">
                <a:solidFill>
                  <a:srgbClr val="FF0066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FF0066"/>
                </a:solidFill>
                <a:latin typeface="Corbel"/>
                <a:cs typeface="Corbel"/>
              </a:rPr>
              <a:t>ed  network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392" y="4810264"/>
            <a:ext cx="2369185" cy="101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</a:pPr>
            <a:r>
              <a:rPr sz="3200" b="1" spc="-5" dirty="0">
                <a:latin typeface="Corbel"/>
                <a:cs typeface="Corbel"/>
              </a:rPr>
              <a:t>Co</a:t>
            </a:r>
            <a:r>
              <a:rPr sz="3200" b="1" spc="5" dirty="0">
                <a:latin typeface="Corbel"/>
                <a:cs typeface="Corbel"/>
              </a:rPr>
              <a:t>mmu</a:t>
            </a:r>
            <a:r>
              <a:rPr sz="3200" b="1" spc="-5" dirty="0">
                <a:latin typeface="Corbel"/>
                <a:cs typeface="Corbel"/>
              </a:rPr>
              <a:t>niti</a:t>
            </a:r>
            <a:r>
              <a:rPr sz="3200" b="1" dirty="0">
                <a:latin typeface="Corbel"/>
                <a:cs typeface="Corbel"/>
              </a:rPr>
              <a:t>es  </a:t>
            </a:r>
            <a:r>
              <a:rPr sz="3200" b="1" spc="-5" dirty="0">
                <a:latin typeface="Corbel"/>
                <a:cs typeface="Corbel"/>
              </a:rPr>
              <a:t>in </a:t>
            </a:r>
            <a:r>
              <a:rPr sz="3200" b="1" dirty="0">
                <a:latin typeface="Corbel"/>
                <a:cs typeface="Corbel"/>
              </a:rPr>
              <a:t>a</a:t>
            </a:r>
            <a:r>
              <a:rPr sz="3200" b="1" spc="-8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network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927" y="6702552"/>
            <a:ext cx="530860" cy="1536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2/8/2016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5615" y="6684264"/>
            <a:ext cx="1518285" cy="173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225"/>
              </a:spcBef>
            </a:pP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C246: Mining Massive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6927" y="6702552"/>
            <a:ext cx="530860" cy="128270"/>
          </a:xfrm>
          <a:custGeom>
            <a:avLst/>
            <a:gdLst/>
            <a:ahLst/>
            <a:cxnLst/>
            <a:rect l="l" t="t" r="r" b="b"/>
            <a:pathLst>
              <a:path w="530860" h="128270">
                <a:moveTo>
                  <a:pt x="0" y="128016"/>
                </a:moveTo>
                <a:lnTo>
                  <a:pt x="530352" y="128016"/>
                </a:lnTo>
                <a:lnTo>
                  <a:pt x="530352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5615" y="6684264"/>
            <a:ext cx="1518285" cy="173990"/>
          </a:xfrm>
          <a:custGeom>
            <a:avLst/>
            <a:gdLst/>
            <a:ahLst/>
            <a:cxnLst/>
            <a:rect l="l" t="t" r="r" b="b"/>
            <a:pathLst>
              <a:path w="1518285" h="173990">
                <a:moveTo>
                  <a:pt x="0" y="173735"/>
                </a:moveTo>
                <a:lnTo>
                  <a:pt x="1517903" y="173735"/>
                </a:lnTo>
                <a:lnTo>
                  <a:pt x="1517903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18994" y="6729094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68BB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2574</Words>
  <Application>Microsoft Office PowerPoint</Application>
  <PresentationFormat>On-screen Show (4:3)</PresentationFormat>
  <Paragraphs>620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Aharoni</vt:lpstr>
      <vt:lpstr>Arial</vt:lpstr>
      <vt:lpstr>Calibri</vt:lpstr>
      <vt:lpstr>Cambria Math</vt:lpstr>
      <vt:lpstr>Corbel</vt:lpstr>
      <vt:lpstr>Microsoft Sans Serif</vt:lpstr>
      <vt:lpstr>Symbol</vt:lpstr>
      <vt:lpstr>Times New Roman</vt:lpstr>
      <vt:lpstr>Office Theme</vt:lpstr>
      <vt:lpstr>PowerPoint Presentation</vt:lpstr>
      <vt:lpstr>Can we identify  social communities?</vt:lpstr>
      <vt:lpstr>Social communities</vt:lpstr>
      <vt:lpstr>Can we identify  functional modules?</vt:lpstr>
      <vt:lpstr>Functional modules</vt:lpstr>
      <vt:lpstr>Non-overlapping vs. overlapping communities</vt:lpstr>
      <vt:lpstr>PowerPoint Presentation</vt:lpstr>
      <vt:lpstr>What if communities overlap?</vt:lpstr>
      <vt:lpstr>PowerPoint Presentation</vt:lpstr>
      <vt:lpstr>(1) Given a model, we generate the network:</vt:lpstr>
      <vt:lpstr>Goal: Define a model for generating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Detecting communities with AGM:</vt:lpstr>
      <vt:lpstr>Maximum Likelihood Principle (MLE):</vt:lpstr>
      <vt:lpstr>Imagine we are given a set of coin flips</vt:lpstr>
      <vt:lpstr>How do we do MLE for graphs?</vt:lpstr>
      <vt:lpstr>PowerPoint Presentation</vt:lpstr>
      <vt:lpstr>P( 𝑮𝑮 |</vt:lpstr>
      <vt:lpstr>▪ Our goal is to find 𝑩𝑩 𝑽𝑽, 𝑪𝑪, 𝑴𝑴,  𝒑𝒑𝑪𝑪</vt:lpstr>
      <vt:lpstr>▪ If 𝑩𝑩(𝑽𝑽, 𝑪𝑪, 𝑴𝑴) is given, finding {𝒑𝒑𝑪𝑪} is  easy:</vt:lpstr>
      <vt:lpstr>Relaxation: Memberships have strengths</vt:lpstr>
      <vt:lpstr>Community membership strength matrix  𝑭𝑭</vt:lpstr>
      <vt:lpstr>Community 𝑨𝑨 links nodes 𝒖𝒖, 𝒗𝒗  independently:</vt:lpstr>
      <vt:lpstr>Task: Given a network 𝑮𝑮(𝑽𝑽, 𝑬𝑬),  estimate 𝑭𝑭</vt:lpstr>
      <vt:lpstr>𝑙𝑙(𝐹𝐹) = � 𝑙𝑙𝑙𝑙𝑙𝑙𝑙𝑙(𝑢𝑢,  𝑣𝑣) + � 𝑙𝑙𝑙𝑙𝑙𝑙(1 − 𝑙𝑙  𝑢𝑢, 𝑣𝑣 )</vt:lpstr>
      <vt:lpstr>Compute gradient of a single row 𝑭𝑭𝒖𝒖 of  𝑭𝑭:</vt:lpstr>
      <vt:lpstr>However, we notice:</vt:lpstr>
      <vt:lpstr>PowerPoint Presentation</vt:lpstr>
      <vt:lpstr>How to determine the number of communities?</vt:lpstr>
      <vt:lpstr>PowerPoint Presentation</vt:lpstr>
      <vt:lpstr>Searching for small communities in  the Web graph</vt:lpstr>
      <vt:lpstr>A more well-defined problem: Enumerate complete bipartite subgraphs Ks,t</vt:lpstr>
      <vt:lpstr>Market basket analysis. Setting:</vt:lpstr>
      <vt:lpstr>Frequent itemsets = complete bipartite graphs!</vt:lpstr>
      <vt:lpstr>PowerPoint Presentation</vt:lpstr>
      <vt:lpstr>Support threshold s=2</vt:lpstr>
      <vt:lpstr>Example of a community from a web graph</vt:lpstr>
      <vt:lpstr>PowerPoint Presentation</vt:lpstr>
      <vt:lpstr>PowerPoint Presentation</vt:lpstr>
      <vt:lpstr>Extension: Make community membership edges directed!</vt:lpstr>
      <vt:lpstr>PowerPoint Presentation</vt:lpstr>
      <vt:lpstr>Everything is almost the same except now  we have 2 matrices: 𝑭𝑭 and 𝑯𝑯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</dc:title>
  <dc:creator>jur</dc:creator>
  <cp:lastModifiedBy>Mummoju, Pranava</cp:lastModifiedBy>
  <cp:revision>7</cp:revision>
  <dcterms:created xsi:type="dcterms:W3CDTF">2016-11-30T23:53:38Z</dcterms:created>
  <dcterms:modified xsi:type="dcterms:W3CDTF">2016-12-01T21:37:59Z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2016-02-08T00:00:00Z</vt:filetime>
  </property>
  <property fmtid="{D5CDD505-2E9C-101B-9397-08002B2CF9AE}" pid="3" name="Creator">
    <vt:lpwstr>RAD PDF</vt:lpwstr>
  </property>
  <property fmtid="{D5CDD505-2E9C-101B-9397-08002B2CF9AE}" pid="4" name="LastSaved">
    <vt:filetime>2016-11-30T00:00:00Z</vt:filetime>
  </property>
</Properties>
</file>