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0" d="100"/>
          <a:sy n="40" d="100"/>
        </p:scale>
        <p:origin x="72"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12/13/2020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12/13/2020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C0AF-881E-47F7-B09D-95E848A63D7D}"/>
              </a:ext>
            </a:extLst>
          </p:cNvPr>
          <p:cNvSpPr>
            <a:spLocks noGrp="1"/>
          </p:cNvSpPr>
          <p:nvPr>
            <p:ph type="ctrTitle"/>
          </p:nvPr>
        </p:nvSpPr>
        <p:spPr>
          <a:xfrm>
            <a:off x="936841" y="573096"/>
            <a:ext cx="6470638" cy="769143"/>
          </a:xfrm>
        </p:spPr>
        <p:txBody>
          <a:bodyPr/>
          <a:lstStyle/>
          <a:p>
            <a:r>
              <a:rPr lang="en-US" sz="4000" dirty="0"/>
              <a:t>Bag Clasping Claw</a:t>
            </a:r>
          </a:p>
        </p:txBody>
      </p:sp>
      <p:sp>
        <p:nvSpPr>
          <p:cNvPr id="3" name="Subtitle 2">
            <a:extLst>
              <a:ext uri="{FF2B5EF4-FFF2-40B4-BE49-F238E27FC236}">
                <a16:creationId xmlns:a16="http://schemas.microsoft.com/office/drawing/2014/main" id="{74B1FED4-3397-45CF-8D3D-5CB12B30177F}"/>
              </a:ext>
            </a:extLst>
          </p:cNvPr>
          <p:cNvSpPr>
            <a:spLocks noGrp="1"/>
          </p:cNvSpPr>
          <p:nvPr>
            <p:ph type="subTitle" idx="1"/>
          </p:nvPr>
        </p:nvSpPr>
        <p:spPr>
          <a:xfrm>
            <a:off x="936841" y="1249960"/>
            <a:ext cx="8825658" cy="385893"/>
          </a:xfrm>
        </p:spPr>
        <p:txBody>
          <a:bodyPr>
            <a:normAutofit/>
          </a:bodyPr>
          <a:lstStyle/>
          <a:p>
            <a:r>
              <a:rPr lang="en-US" sz="1400" dirty="0"/>
              <a:t>For Self replacing trash can</a:t>
            </a:r>
          </a:p>
        </p:txBody>
      </p:sp>
      <p:pic>
        <p:nvPicPr>
          <p:cNvPr id="5" name="Picture 4">
            <a:extLst>
              <a:ext uri="{FF2B5EF4-FFF2-40B4-BE49-F238E27FC236}">
                <a16:creationId xmlns:a16="http://schemas.microsoft.com/office/drawing/2014/main" id="{082C290F-1EBB-4917-AC05-86003294BCCE}"/>
              </a:ext>
            </a:extLst>
          </p:cNvPr>
          <p:cNvPicPr>
            <a:picLocks noChangeAspect="1"/>
          </p:cNvPicPr>
          <p:nvPr/>
        </p:nvPicPr>
        <p:blipFill>
          <a:blip r:embed="rId2"/>
          <a:stretch>
            <a:fillRect/>
          </a:stretch>
        </p:blipFill>
        <p:spPr>
          <a:xfrm>
            <a:off x="7603040" y="957667"/>
            <a:ext cx="2748974" cy="1791340"/>
          </a:xfrm>
          <a:prstGeom prst="rect">
            <a:avLst/>
          </a:prstGeom>
        </p:spPr>
      </p:pic>
      <p:sp>
        <p:nvSpPr>
          <p:cNvPr id="6" name="TextBox 5">
            <a:extLst>
              <a:ext uri="{FF2B5EF4-FFF2-40B4-BE49-F238E27FC236}">
                <a16:creationId xmlns:a16="http://schemas.microsoft.com/office/drawing/2014/main" id="{B25B6EF7-4EB2-4912-9B09-60F1688AE3DB}"/>
              </a:ext>
            </a:extLst>
          </p:cNvPr>
          <p:cNvSpPr txBox="1"/>
          <p:nvPr/>
        </p:nvSpPr>
        <p:spPr>
          <a:xfrm>
            <a:off x="1073791" y="1634532"/>
            <a:ext cx="5696125" cy="4770537"/>
          </a:xfrm>
          <a:prstGeom prst="rect">
            <a:avLst/>
          </a:prstGeom>
          <a:noFill/>
        </p:spPr>
        <p:txBody>
          <a:bodyPr wrap="square" rtlCol="0">
            <a:spAutoFit/>
          </a:bodyPr>
          <a:lstStyle/>
          <a:p>
            <a:r>
              <a:rPr lang="en-US" u="sng" dirty="0">
                <a:solidFill>
                  <a:schemeClr val="bg1"/>
                </a:solidFill>
              </a:rPr>
              <a:t>Purpose: </a:t>
            </a:r>
            <a:r>
              <a:rPr lang="en-US" sz="1400" dirty="0">
                <a:solidFill>
                  <a:schemeClr val="bg1"/>
                </a:solidFill>
              </a:rPr>
              <a:t>The Purpose of this design is to be integrated on an extending and retracting component within a trash can. This assembly will latch onto an empty trash bag and retain clamping force while it is retracted to replace the bag.</a:t>
            </a:r>
            <a:endParaRPr lang="en-US" sz="1400" u="sng" dirty="0">
              <a:solidFill>
                <a:schemeClr val="bg1"/>
              </a:solidFill>
            </a:endParaRPr>
          </a:p>
          <a:p>
            <a:endParaRPr lang="en-US" u="sng" dirty="0">
              <a:solidFill>
                <a:schemeClr val="bg1"/>
              </a:solidFill>
            </a:endParaRPr>
          </a:p>
          <a:p>
            <a:r>
              <a:rPr lang="en-US" u="sng" dirty="0">
                <a:solidFill>
                  <a:schemeClr val="bg1"/>
                </a:solidFill>
              </a:rPr>
              <a:t>Major Decisions: </a:t>
            </a:r>
            <a:r>
              <a:rPr lang="en-US" sz="1400" dirty="0">
                <a:solidFill>
                  <a:schemeClr val="bg1"/>
                </a:solidFill>
              </a:rPr>
              <a:t>During the component phase of this design a major revision had to be made to the claw components to allow for the motor to attach without complication. I opted for symmetrically identical claw components instead which could be mounted to a singular motor. This configuration and design was much easier to manufacture and implement.</a:t>
            </a:r>
            <a:endParaRPr lang="en-US" u="sng" dirty="0">
              <a:solidFill>
                <a:schemeClr val="bg1"/>
              </a:solidFill>
            </a:endParaRPr>
          </a:p>
          <a:p>
            <a:endParaRPr lang="en-US" u="sng" dirty="0">
              <a:solidFill>
                <a:schemeClr val="bg1"/>
              </a:solidFill>
            </a:endParaRPr>
          </a:p>
          <a:p>
            <a:r>
              <a:rPr lang="en-US" u="sng" dirty="0">
                <a:solidFill>
                  <a:schemeClr val="bg1"/>
                </a:solidFill>
              </a:rPr>
              <a:t>Major Calculations: </a:t>
            </a:r>
            <a:r>
              <a:rPr lang="en-US" sz="1400" dirty="0">
                <a:solidFill>
                  <a:schemeClr val="bg1"/>
                </a:solidFill>
              </a:rPr>
              <a:t>The most significant calculation made during this design process was the clamping force required to ensure slippage does not occur. It was determined a clamping force of ~10lbs was sufficient. Stress calculations were also performed to make sure that the claws could handle this, and the motor could provide the required output.</a:t>
            </a:r>
            <a:endParaRPr lang="en-US" u="sng" dirty="0">
              <a:solidFill>
                <a:schemeClr val="bg1"/>
              </a:solidFill>
            </a:endParaRPr>
          </a:p>
          <a:p>
            <a:endParaRPr lang="en-US" u="sng" dirty="0">
              <a:solidFill>
                <a:schemeClr val="bg1"/>
              </a:solidFill>
            </a:endParaRPr>
          </a:p>
        </p:txBody>
      </p:sp>
      <p:sp>
        <p:nvSpPr>
          <p:cNvPr id="7" name="TextBox 6">
            <a:extLst>
              <a:ext uri="{FF2B5EF4-FFF2-40B4-BE49-F238E27FC236}">
                <a16:creationId xmlns:a16="http://schemas.microsoft.com/office/drawing/2014/main" id="{ECB2A34F-EE63-4089-834B-3E62B5A62875}"/>
              </a:ext>
            </a:extLst>
          </p:cNvPr>
          <p:cNvSpPr txBox="1"/>
          <p:nvPr/>
        </p:nvSpPr>
        <p:spPr>
          <a:xfrm>
            <a:off x="7508147" y="3095538"/>
            <a:ext cx="3431097" cy="2831544"/>
          </a:xfrm>
          <a:prstGeom prst="rect">
            <a:avLst/>
          </a:prstGeom>
          <a:noFill/>
        </p:spPr>
        <p:txBody>
          <a:bodyPr wrap="square" rtlCol="0">
            <a:spAutoFit/>
          </a:bodyPr>
          <a:lstStyle/>
          <a:p>
            <a:r>
              <a:rPr lang="en-US" u="sng" dirty="0">
                <a:solidFill>
                  <a:schemeClr val="bg1"/>
                </a:solidFill>
              </a:rPr>
              <a:t>Major Lessons: </a:t>
            </a:r>
            <a:r>
              <a:rPr lang="en-US" sz="1400" dirty="0">
                <a:solidFill>
                  <a:schemeClr val="bg1"/>
                </a:solidFill>
              </a:rPr>
              <a:t>The biggest lesson I learned was that the saying “we’ll cross that bridge when we get there”, is a horrible saying and should be avoided at all costs. In the long run it is much better to think about the future meticulously. You WILL cross that bridge, but it is always better to know what to expect than to walk blindly into an inferno.</a:t>
            </a:r>
          </a:p>
          <a:p>
            <a:endParaRPr lang="en-US" sz="1400" u="sng" dirty="0">
              <a:solidFill>
                <a:schemeClr val="bg1"/>
              </a:solidFill>
            </a:endParaRPr>
          </a:p>
          <a:p>
            <a:pPr algn="ctr"/>
            <a:r>
              <a:rPr lang="en-US" sz="2000" b="1" dirty="0">
                <a:solidFill>
                  <a:schemeClr val="bg1"/>
                </a:solidFill>
              </a:rPr>
              <a:t>Be proactive!</a:t>
            </a:r>
          </a:p>
        </p:txBody>
      </p:sp>
    </p:spTree>
    <p:extLst>
      <p:ext uri="{BB962C8B-B14F-4D97-AF65-F5344CB8AC3E}">
        <p14:creationId xmlns:p14="http://schemas.microsoft.com/office/powerpoint/2010/main" val="4029496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TM02900722[[fn=Ion Boardroom]]</Template>
  <TotalTime>126</TotalTime>
  <Words>248</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Ion Boardroom</vt:lpstr>
      <vt:lpstr>Bag Clasping Claw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 Clasping Claw</dc:title>
  <dc:creator>Aaron J Macri</dc:creator>
  <cp:lastModifiedBy>Aaron J Macri</cp:lastModifiedBy>
  <cp:revision>4</cp:revision>
  <dcterms:created xsi:type="dcterms:W3CDTF">2020-12-13T18:56:10Z</dcterms:created>
  <dcterms:modified xsi:type="dcterms:W3CDTF">2020-12-13T21:02:17Z</dcterms:modified>
</cp:coreProperties>
</file>