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3DF7EB-9A09-4C9D-A86A-0CC5965C899D}" type="datetimeFigureOut">
              <a:rPr lang="en-US" smtClean="0"/>
              <a:t>4/18/2011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7DE11A-765A-4655-8EA0-3DE546E295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3DF7EB-9A09-4C9D-A86A-0CC5965C899D}" type="datetimeFigureOut">
              <a:rPr lang="en-US" smtClean="0"/>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E11A-765A-4655-8EA0-3DE546E295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3DF7EB-9A09-4C9D-A86A-0CC5965C899D}" type="datetimeFigureOut">
              <a:rPr lang="en-US" smtClean="0"/>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E11A-765A-4655-8EA0-3DE546E295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3DF7EB-9A09-4C9D-A86A-0CC5965C899D}" type="datetimeFigureOut">
              <a:rPr lang="en-US" smtClean="0"/>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E11A-765A-4655-8EA0-3DE546E295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3DF7EB-9A09-4C9D-A86A-0CC5965C899D}" type="datetimeFigureOut">
              <a:rPr lang="en-US" smtClean="0"/>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E11A-765A-4655-8EA0-3DE546E295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3DF7EB-9A09-4C9D-A86A-0CC5965C899D}" type="datetimeFigureOut">
              <a:rPr lang="en-US" smtClean="0"/>
              <a:t>4/18/2011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E11A-765A-4655-8EA0-3DE546E295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3DF7EB-9A09-4C9D-A86A-0CC5965C899D}" type="datetimeFigureOut">
              <a:rPr lang="en-US" smtClean="0"/>
              <a:t>4/18/2011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DE11A-765A-4655-8EA0-3DE546E295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3DF7EB-9A09-4C9D-A86A-0CC5965C899D}" type="datetimeFigureOut">
              <a:rPr lang="en-US" smtClean="0"/>
              <a:t>4/18/2011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7DE11A-765A-4655-8EA0-3DE546E295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DF7EB-9A09-4C9D-A86A-0CC5965C899D}" type="datetimeFigureOut">
              <a:rPr lang="en-US" smtClean="0"/>
              <a:t>4/18/2011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DE11A-765A-4655-8EA0-3DE546E295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3DF7EB-9A09-4C9D-A86A-0CC5965C899D}" type="datetimeFigureOut">
              <a:rPr lang="en-US" smtClean="0"/>
              <a:t>4/18/2011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E11A-765A-4655-8EA0-3DE546E295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3DF7EB-9A09-4C9D-A86A-0CC5965C899D}" type="datetimeFigureOut">
              <a:rPr lang="en-US" smtClean="0"/>
              <a:t>4/18/2011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97DE11A-765A-4655-8EA0-3DE546E2957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3DF7EB-9A09-4C9D-A86A-0CC5965C899D}" type="datetimeFigureOut">
              <a:rPr lang="en-US" smtClean="0"/>
              <a:t>4/18/2011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7DE11A-765A-4655-8EA0-3DE546E2957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 A Winter’s Night</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Kadee</a:t>
            </a:r>
            <a:r>
              <a:rPr lang="en-US" dirty="0" smtClean="0"/>
              <a:t> Blakely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tell?</a:t>
            </a:r>
            <a:endParaRPr lang="en-US" dirty="0"/>
          </a:p>
        </p:txBody>
      </p:sp>
      <p:sp>
        <p:nvSpPr>
          <p:cNvPr id="3" name="Content Placeholder 2"/>
          <p:cNvSpPr>
            <a:spLocks noGrp="1"/>
          </p:cNvSpPr>
          <p:nvPr>
            <p:ph idx="1"/>
          </p:nvPr>
        </p:nvSpPr>
        <p:spPr/>
        <p:txBody>
          <a:bodyPr/>
          <a:lstStyle/>
          <a:p>
            <a:r>
              <a:rPr lang="en-US" dirty="0" smtClean="0"/>
              <a:t>If we are in </a:t>
            </a:r>
            <a:r>
              <a:rPr lang="en-US" b="1" dirty="0" smtClean="0"/>
              <a:t>override</a:t>
            </a:r>
            <a:r>
              <a:rPr lang="en-US" dirty="0" smtClean="0"/>
              <a:t> and lift our foot from the pedal, the speed will decrease until we end up at 40 mph and return to active mode</a:t>
            </a:r>
          </a:p>
          <a:p>
            <a:r>
              <a:rPr lang="en-US" dirty="0" smtClean="0"/>
              <a:t>If we are in </a:t>
            </a:r>
            <a:r>
              <a:rPr lang="en-US" b="1" dirty="0" smtClean="0"/>
              <a:t>canceled</a:t>
            </a:r>
            <a:r>
              <a:rPr lang="en-US" dirty="0" smtClean="0"/>
              <a:t> and release the gas pedal, the speed will go down to 0, just as if we are driving manually</a:t>
            </a:r>
          </a:p>
          <a:p>
            <a:r>
              <a:rPr lang="en-US" dirty="0" smtClean="0"/>
              <a:t>In </a:t>
            </a:r>
            <a:r>
              <a:rPr lang="en-US" b="1" dirty="0" smtClean="0"/>
              <a:t>armed</a:t>
            </a:r>
            <a:r>
              <a:rPr lang="en-US" dirty="0" smtClean="0"/>
              <a:t> the speed will also go down to0</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happened at the intersection?</a:t>
            </a:r>
            <a:endParaRPr lang="en-US" dirty="0"/>
          </a:p>
        </p:txBody>
      </p:sp>
      <p:sp>
        <p:nvSpPr>
          <p:cNvPr id="3" name="Content Placeholder 2"/>
          <p:cNvSpPr>
            <a:spLocks noGrp="1"/>
          </p:cNvSpPr>
          <p:nvPr>
            <p:ph idx="1"/>
          </p:nvPr>
        </p:nvSpPr>
        <p:spPr/>
        <p:txBody>
          <a:bodyPr/>
          <a:lstStyle/>
          <a:p>
            <a:r>
              <a:rPr lang="en-US" dirty="0" smtClean="0"/>
              <a:t>There was no indication of what mode the cruise control was in. </a:t>
            </a:r>
            <a:r>
              <a:rPr lang="en-US" smtClean="0"/>
              <a:t>Non-deterministic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Mode/Reference-Value Settings</a:t>
            </a:r>
            <a:endParaRPr lang="en-US" dirty="0"/>
          </a:p>
        </p:txBody>
      </p:sp>
      <p:sp>
        <p:nvSpPr>
          <p:cNvPr id="3" name="Content Placeholder 2"/>
          <p:cNvSpPr>
            <a:spLocks noGrp="1"/>
          </p:cNvSpPr>
          <p:nvPr>
            <p:ph idx="1"/>
          </p:nvPr>
        </p:nvSpPr>
        <p:spPr/>
        <p:txBody>
          <a:bodyPr/>
          <a:lstStyle/>
          <a:p>
            <a:r>
              <a:rPr lang="en-US" dirty="0" smtClean="0"/>
              <a:t>Camera Example</a:t>
            </a:r>
          </a:p>
          <a:p>
            <a:r>
              <a:rPr lang="en-US" dirty="0" smtClean="0"/>
              <a:t>Microwave </a:t>
            </a:r>
            <a:r>
              <a:rPr lang="en-US" dirty="0" err="1" smtClean="0"/>
              <a:t>Exmaple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Cruise Control</a:t>
            </a:r>
            <a:endParaRPr lang="en-US" dirty="0"/>
          </a:p>
        </p:txBody>
      </p:sp>
      <p:pic>
        <p:nvPicPr>
          <p:cNvPr id="4" name="Content Placeholder 3" descr="cruise-control-switch-by-merfam.jpg"/>
          <p:cNvPicPr>
            <a:picLocks noGrp="1" noChangeAspect="1"/>
          </p:cNvPicPr>
          <p:nvPr>
            <p:ph idx="1"/>
          </p:nvPr>
        </p:nvPicPr>
        <p:blipFill>
          <a:blip r:embed="rId2" cstate="print"/>
          <a:stretch>
            <a:fillRect/>
          </a:stretch>
        </p:blipFill>
        <p:spPr>
          <a:xfrm>
            <a:off x="1645708" y="1935163"/>
            <a:ext cx="5852583" cy="438943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Involved?</a:t>
            </a:r>
            <a:endParaRPr lang="en-US" dirty="0"/>
          </a:p>
        </p:txBody>
      </p:sp>
      <p:sp>
        <p:nvSpPr>
          <p:cNvPr id="3" name="Content Placeholder 2"/>
          <p:cNvSpPr>
            <a:spLocks noGrp="1"/>
          </p:cNvSpPr>
          <p:nvPr>
            <p:ph idx="1"/>
          </p:nvPr>
        </p:nvSpPr>
        <p:spPr/>
        <p:txBody>
          <a:bodyPr/>
          <a:lstStyle/>
          <a:p>
            <a:r>
              <a:rPr lang="en-US" dirty="0" smtClean="0"/>
              <a:t>On the left: a switch that will arm the cruise control</a:t>
            </a:r>
          </a:p>
          <a:p>
            <a:r>
              <a:rPr lang="en-US" dirty="0" smtClean="0"/>
              <a:t>On the other side: set/coast button and on top of that there is the resume/accelerate rocker buttons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Happening When We Use It?</a:t>
            </a:r>
            <a:endParaRPr lang="en-US" dirty="0"/>
          </a:p>
        </p:txBody>
      </p:sp>
      <p:sp>
        <p:nvSpPr>
          <p:cNvPr id="3" name="Content Placeholder 2"/>
          <p:cNvSpPr>
            <a:spLocks noGrp="1"/>
          </p:cNvSpPr>
          <p:nvPr>
            <p:ph idx="1"/>
          </p:nvPr>
        </p:nvSpPr>
        <p:spPr/>
        <p:txBody>
          <a:bodyPr/>
          <a:lstStyle/>
          <a:p>
            <a:endParaRPr lang="en-US" dirty="0" smtClean="0"/>
          </a:p>
          <a:p>
            <a:r>
              <a:rPr lang="en-US" dirty="0" smtClean="0"/>
              <a:t>By Squeezing the set/coast button the cruise control engages with a slight surge</a:t>
            </a:r>
          </a:p>
          <a:p>
            <a:r>
              <a:rPr lang="en-US" dirty="0" smtClean="0"/>
              <a:t>A device pneumatic device is now holding the pedal at the set speed of 40mph</a:t>
            </a:r>
          </a:p>
          <a:p>
            <a:r>
              <a:rPr lang="en-US" dirty="0" smtClean="0"/>
              <a:t>But what happens when there’s no visual indication to remind you that the car is in cruise control?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If you push on the set/coast button, it will decrease by 1 mile. Hold it down? It keeps decreasing</a:t>
            </a:r>
          </a:p>
          <a:p>
            <a:r>
              <a:rPr lang="en-US" dirty="0" smtClean="0"/>
              <a:t>Pressing the “off” button will disengage the entire operation and you’ll need your foot again</a:t>
            </a:r>
          </a:p>
          <a:p>
            <a:r>
              <a:rPr lang="en-US" dirty="0" smtClean="0"/>
              <a:t>Taping the brakes will transition from cruise to engage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Scenario</a:t>
            </a:r>
            <a:endParaRPr lang="en-US" dirty="0"/>
          </a:p>
        </p:txBody>
      </p:sp>
      <p:sp>
        <p:nvSpPr>
          <p:cNvPr id="3" name="Content Placeholder 2"/>
          <p:cNvSpPr>
            <a:spLocks noGrp="1"/>
          </p:cNvSpPr>
          <p:nvPr>
            <p:ph idx="1"/>
          </p:nvPr>
        </p:nvSpPr>
        <p:spPr/>
        <p:txBody>
          <a:bodyPr/>
          <a:lstStyle/>
          <a:p>
            <a:r>
              <a:rPr lang="en-US" dirty="0" smtClean="0"/>
              <a:t>Imagine you’re at you’re exit, which is at the top of a hill and you assume that taking your foot off the break will naturally slow the car. So you do. Somehow, though, the car starts climbing in speed as if it were on a flat road.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Have Happened?</a:t>
            </a:r>
            <a:endParaRPr lang="en-US" dirty="0"/>
          </a:p>
        </p:txBody>
      </p:sp>
      <p:sp>
        <p:nvSpPr>
          <p:cNvPr id="3" name="Content Placeholder 2"/>
          <p:cNvSpPr>
            <a:spLocks noGrp="1"/>
          </p:cNvSpPr>
          <p:nvPr>
            <p:ph idx="1"/>
          </p:nvPr>
        </p:nvSpPr>
        <p:spPr/>
        <p:txBody>
          <a:bodyPr/>
          <a:lstStyle/>
          <a:p>
            <a:r>
              <a:rPr lang="en-US" dirty="0" smtClean="0"/>
              <a:t>1. Identify the current mode of the machine</a:t>
            </a:r>
          </a:p>
          <a:p>
            <a:r>
              <a:rPr lang="en-US" dirty="0" smtClean="0"/>
              <a:t>2. Know the behavior of the machine- how and when it moves from one mode to another</a:t>
            </a:r>
          </a:p>
          <a:p>
            <a:r>
              <a:rPr lang="en-US" dirty="0" smtClean="0"/>
              <a:t>3. Sense the vents that trigger the transition between modes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Can Assume</a:t>
            </a:r>
            <a:endParaRPr lang="en-US" dirty="0"/>
          </a:p>
        </p:txBody>
      </p:sp>
      <p:sp>
        <p:nvSpPr>
          <p:cNvPr id="3" name="Content Placeholder 2"/>
          <p:cNvSpPr>
            <a:spLocks noGrp="1"/>
          </p:cNvSpPr>
          <p:nvPr>
            <p:ph idx="1"/>
          </p:nvPr>
        </p:nvSpPr>
        <p:spPr/>
        <p:txBody>
          <a:bodyPr/>
          <a:lstStyle/>
          <a:p>
            <a:r>
              <a:rPr lang="en-US" dirty="0" smtClean="0"/>
              <a:t>We can assume that the driver knew that the cruise control was not in active mode. </a:t>
            </a:r>
          </a:p>
          <a:p>
            <a:endParaRPr lang="en-US" dirty="0" smtClean="0"/>
          </a:p>
          <a:p>
            <a:endParaRPr lang="en-US" dirty="0" smtClean="0"/>
          </a:p>
          <a:p>
            <a:r>
              <a:rPr lang="en-US" dirty="0" smtClean="0"/>
              <a:t>1. Override</a:t>
            </a:r>
          </a:p>
          <a:p>
            <a:r>
              <a:rPr lang="en-US" dirty="0" smtClean="0"/>
              <a:t>2. Canceled</a:t>
            </a:r>
          </a:p>
          <a:p>
            <a:r>
              <a:rPr lang="en-US" dirty="0" smtClean="0"/>
              <a:t>3. Armed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370</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On A Winter’s Night</vt:lpstr>
      <vt:lpstr>Mode/Reference-Value Settings</vt:lpstr>
      <vt:lpstr>Cruise Control</vt:lpstr>
      <vt:lpstr>What’s Involved?</vt:lpstr>
      <vt:lpstr>What’s Happening When We Use It?</vt:lpstr>
      <vt:lpstr>Continued…</vt:lpstr>
      <vt:lpstr>The Scenario</vt:lpstr>
      <vt:lpstr>What Should Have Happened?</vt:lpstr>
      <vt:lpstr>What We Can Assume</vt:lpstr>
      <vt:lpstr>How can you tell?</vt:lpstr>
      <vt:lpstr>So what happened at the intersection?</vt:lpstr>
    </vt:vector>
  </TitlesOfParts>
  <Company>UNC Charlotte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A Winter’s Night</dc:title>
  <dc:creator>hlblakel</dc:creator>
  <cp:lastModifiedBy>hlblakel</cp:lastModifiedBy>
  <cp:revision>2</cp:revision>
  <dcterms:created xsi:type="dcterms:W3CDTF">2011-04-18T22:30:03Z</dcterms:created>
  <dcterms:modified xsi:type="dcterms:W3CDTF">2011-04-18T22:47:07Z</dcterms:modified>
</cp:coreProperties>
</file>