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3D417-23A3-4D0D-A3E8-5372C4710677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93CA6-7738-4057-B2D4-CA5384022D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93CA6-7738-4057-B2D4-CA5384022D9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2AA1-0FD3-4A32-B6D9-C15E4DF59DFD}" type="datetimeFigureOut">
              <a:rPr lang="en-US" smtClean="0"/>
              <a:t>4/28/2008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4FF8D-C685-48D6-8001-393343D477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Preventing Caregiver 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Kara Finch</a:t>
            </a:r>
          </a:p>
          <a:p>
            <a:r>
              <a:rPr lang="en-US" dirty="0" smtClean="0"/>
              <a:t>Dr. Davis</a:t>
            </a:r>
          </a:p>
          <a:p>
            <a:r>
              <a:rPr lang="en-US" dirty="0" smtClean="0"/>
              <a:t>April 29, 2008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Creighton\AppData\Local\Microsoft\Windows\Temporary Internet Files\Content.IE5\W60BXFJ7\MPj04265600000[1]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Balanced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Creighton\AppData\Local\Microsoft\Windows\Temporary Internet Files\Content.IE5\7CUKZEND\MCj04104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362200"/>
            <a:ext cx="4395458" cy="3539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3074" name="Picture 2" descr="C:\Users\Creighton\AppData\Local\Microsoft\Windows\Temporary Internet Files\Content.IE5\B37PZ1DU\MCj043492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133600"/>
            <a:ext cx="4190886" cy="3505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Projects into Small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098" name="Picture 2" descr="C:\Users\Creighton\AppData\Local\Microsoft\Windows\Temporary Internet Files\Content.IE5\7CUKZEND\MCj0403925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057400"/>
            <a:ext cx="5181599" cy="3733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00400" y="4495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4038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3657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5122" name="Picture 2" descr="C:\Users\Creighton\AppData\Local\Microsoft\Windows\Temporary Internet Files\Content.IE5\7CUKZEND\MPj0400224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76400"/>
            <a:ext cx="581025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Reduction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6146" name="Picture 2" descr="C:\Users\Creighton\AppData\Local\Microsoft\Windows\Temporary Internet Files\Content.IE5\7CUKZEND\MPj0422326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752600"/>
            <a:ext cx="4574232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</Words>
  <Application>Microsoft Office PowerPoint</Application>
  <PresentationFormat>On-screen Show (4:3)</PresentationFormat>
  <Paragraphs>20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Preventing Caregiver Stress</vt:lpstr>
      <vt:lpstr>Slide 2</vt:lpstr>
      <vt:lpstr>Create a Balanced Schedule</vt:lpstr>
      <vt:lpstr>Prioritize Tasks</vt:lpstr>
      <vt:lpstr>Break Projects into Small Steps</vt:lpstr>
      <vt:lpstr>Delegate Responsibility</vt:lpstr>
      <vt:lpstr>Stress Reduction Tips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Caregiver Stress</dc:title>
  <dc:creator>Creighton elgin finch</dc:creator>
  <cp:lastModifiedBy>Creighton elgin finch</cp:lastModifiedBy>
  <cp:revision>2</cp:revision>
  <dcterms:created xsi:type="dcterms:W3CDTF">2008-04-28T22:03:28Z</dcterms:created>
  <dcterms:modified xsi:type="dcterms:W3CDTF">2008-04-28T22:14:45Z</dcterms:modified>
</cp:coreProperties>
</file>