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0" r:id="rId12"/>
    <p:sldId id="265" r:id="rId13"/>
    <p:sldId id="266" r:id="rId14"/>
    <p:sldId id="267" r:id="rId15"/>
    <p:sldId id="268" r:id="rId16"/>
    <p:sldId id="269" r:id="rId17"/>
    <p:sldId id="271" r:id="rId18"/>
    <p:sldId id="274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92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A8BB-8E56-4B60-B291-F81EE83C3FDD}" type="datetimeFigureOut">
              <a:rPr lang="en-US" smtClean="0"/>
              <a:pPr/>
              <a:t>4/27/2008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9653-85EF-495C-ACBA-7DCCF175F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A8BB-8E56-4B60-B291-F81EE83C3FDD}" type="datetimeFigureOut">
              <a:rPr lang="en-US" smtClean="0"/>
              <a:pPr/>
              <a:t>4/27/2008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9653-85EF-495C-ACBA-7DCCF175F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A8BB-8E56-4B60-B291-F81EE83C3FDD}" type="datetimeFigureOut">
              <a:rPr lang="en-US" smtClean="0"/>
              <a:pPr/>
              <a:t>4/27/2008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9653-85EF-495C-ACBA-7DCCF175F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A8BB-8E56-4B60-B291-F81EE83C3FDD}" type="datetimeFigureOut">
              <a:rPr lang="en-US" smtClean="0"/>
              <a:pPr/>
              <a:t>4/27/2008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9653-85EF-495C-ACBA-7DCCF175F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A8BB-8E56-4B60-B291-F81EE83C3FDD}" type="datetimeFigureOut">
              <a:rPr lang="en-US" smtClean="0"/>
              <a:pPr/>
              <a:t>4/27/2008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9653-85EF-495C-ACBA-7DCCF175F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A8BB-8E56-4B60-B291-F81EE83C3FDD}" type="datetimeFigureOut">
              <a:rPr lang="en-US" smtClean="0"/>
              <a:pPr/>
              <a:t>4/27/2008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9653-85EF-495C-ACBA-7DCCF175F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A8BB-8E56-4B60-B291-F81EE83C3FDD}" type="datetimeFigureOut">
              <a:rPr lang="en-US" smtClean="0"/>
              <a:pPr/>
              <a:t>4/27/2008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9653-85EF-495C-ACBA-7DCCF175F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A8BB-8E56-4B60-B291-F81EE83C3FDD}" type="datetimeFigureOut">
              <a:rPr lang="en-US" smtClean="0"/>
              <a:pPr/>
              <a:t>4/27/2008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9653-85EF-495C-ACBA-7DCCF175F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A8BB-8E56-4B60-B291-F81EE83C3FDD}" type="datetimeFigureOut">
              <a:rPr lang="en-US" smtClean="0"/>
              <a:pPr/>
              <a:t>4/27/2008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9653-85EF-495C-ACBA-7DCCF175F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A8BB-8E56-4B60-B291-F81EE83C3FDD}" type="datetimeFigureOut">
              <a:rPr lang="en-US" smtClean="0"/>
              <a:pPr/>
              <a:t>4/27/2008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9653-85EF-495C-ACBA-7DCCF175F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A8BB-8E56-4B60-B291-F81EE83C3FDD}" type="datetimeFigureOut">
              <a:rPr lang="en-US" smtClean="0"/>
              <a:pPr/>
              <a:t>4/27/2008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9653-85EF-495C-ACBA-7DCCF175F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8A8BB-8E56-4B60-B291-F81EE83C3FDD}" type="datetimeFigureOut">
              <a:rPr lang="en-US" smtClean="0"/>
              <a:pPr/>
              <a:t>4/27/2008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39653-85EF-495C-ACBA-7DCCF175F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/>
          </a:bodyPr>
          <a:lstStyle/>
          <a:p>
            <a:r>
              <a:rPr lang="en-US" dirty="0" smtClean="0"/>
              <a:t>Would you know if you are having a heart attack?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  </a:t>
            </a:r>
            <a:r>
              <a:rPr lang="en-US" dirty="0" err="1" smtClean="0"/>
              <a:t>Photonovella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		Jeanette </a:t>
            </a:r>
            <a:r>
              <a:rPr lang="en-US" dirty="0" err="1" smtClean="0"/>
              <a:t>Egerer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	April 27</a:t>
            </a:r>
            <a:r>
              <a:rPr lang="en-US" baseline="30000" dirty="0" smtClean="0"/>
              <a:t>th</a:t>
            </a:r>
            <a:r>
              <a:rPr lang="en-US" dirty="0" smtClean="0"/>
              <a:t>, 2007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humbnailCABDRX5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457200"/>
            <a:ext cx="4267200" cy="5410200"/>
          </a:xfrm>
        </p:spPr>
      </p:pic>
      <p:sp>
        <p:nvSpPr>
          <p:cNvPr id="5" name="Rectangular Callout 4"/>
          <p:cNvSpPr/>
          <p:nvPr/>
        </p:nvSpPr>
        <p:spPr>
          <a:xfrm>
            <a:off x="5257800" y="533400"/>
            <a:ext cx="2895600" cy="2286000"/>
          </a:xfrm>
          <a:prstGeom prst="wedgeRectCallout">
            <a:avLst>
              <a:gd name="adj1" fmla="val -98580"/>
              <a:gd name="adj2" fmla="val 355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Well </a:t>
            </a:r>
            <a:r>
              <a:rPr lang="en-US" dirty="0"/>
              <a:t>M</a:t>
            </a:r>
            <a:r>
              <a:rPr lang="en-US" dirty="0" smtClean="0"/>
              <a:t>r. Smith, you did the right thing by coming to the hospital.  Sounds like you could be experiencing symptoms of a heart attack.  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914400" y="4800600"/>
            <a:ext cx="3200400" cy="1831848"/>
          </a:xfrm>
          <a:prstGeom prst="wedgeRectCallout">
            <a:avLst>
              <a:gd name="adj1" fmla="val 15384"/>
              <a:gd name="adj2" fmla="val -851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Chest pain, pain in he left arm, feelings of heart burn, shortness of breath, feeling ill, and even nausea and vomiting.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5181600" y="4114800"/>
            <a:ext cx="3962400" cy="2057400"/>
          </a:xfrm>
          <a:prstGeom prst="wedgeRectCallout">
            <a:avLst>
              <a:gd name="adj1" fmla="val -76413"/>
              <a:gd name="adj2" fmla="val -73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Too often patients attribute heart attack symptoms to indigestion, fatigue, or stress and consequently delay seeking prompt medical attention.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thumbnailCABDRX5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" y="723900"/>
            <a:ext cx="2705100" cy="2705100"/>
          </a:xfrm>
        </p:spPr>
      </p:pic>
      <p:sp>
        <p:nvSpPr>
          <p:cNvPr id="5" name="Rectangular Callout 4"/>
          <p:cNvSpPr/>
          <p:nvPr/>
        </p:nvSpPr>
        <p:spPr>
          <a:xfrm>
            <a:off x="4114800" y="762000"/>
            <a:ext cx="4267200" cy="1524000"/>
          </a:xfrm>
          <a:prstGeom prst="wedgeRectCallout">
            <a:avLst>
              <a:gd name="adj1" fmla="val -76366"/>
              <a:gd name="adj2" fmla="val 261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A heart attack results when a blood clot completely obstructs a coronary artery supplying blood to the heart muscle and heart muscle dies.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3733800" y="3352800"/>
            <a:ext cx="2743200" cy="2133600"/>
          </a:xfrm>
          <a:prstGeom prst="wedgeRectCallout">
            <a:avLst>
              <a:gd name="adj1" fmla="val -74354"/>
              <a:gd name="adj2" fmla="val -515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 ignoring and being aware of your symptoms  is what has saved your life today, </a:t>
            </a:r>
            <a:r>
              <a:rPr lang="en-US" dirty="0" err="1" smtClean="0"/>
              <a:t>Mr.Smith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humbnailCALV664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0" y="1905000"/>
            <a:ext cx="4143375" cy="3962400"/>
          </a:xfrm>
          <a:prstGeom prst="rect">
            <a:avLst/>
          </a:prstGeom>
        </p:spPr>
      </p:pic>
      <p:sp>
        <p:nvSpPr>
          <p:cNvPr id="5" name="Rectangular Callout 4"/>
          <p:cNvSpPr/>
          <p:nvPr/>
        </p:nvSpPr>
        <p:spPr>
          <a:xfrm>
            <a:off x="5867400" y="609600"/>
            <a:ext cx="1295400" cy="1371600"/>
          </a:xfrm>
          <a:prstGeom prst="wedgeRectCallout">
            <a:avLst>
              <a:gd name="adj1" fmla="val -75466"/>
              <a:gd name="adj2" fmla="val 1269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Well I am so glad my wife made me come here today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381000" y="4267200"/>
            <a:ext cx="1219200" cy="1143000"/>
          </a:xfrm>
          <a:prstGeom prst="wedgeRectCallout">
            <a:avLst>
              <a:gd name="adj1" fmla="val 127406"/>
              <a:gd name="adj2" fmla="val -1246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are too Mr. Smith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humbnailCABDRX5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219200"/>
            <a:ext cx="4476750" cy="4495800"/>
          </a:xfrm>
        </p:spPr>
      </p:pic>
      <p:sp>
        <p:nvSpPr>
          <p:cNvPr id="5" name="Rectangular Callout 4"/>
          <p:cNvSpPr/>
          <p:nvPr/>
        </p:nvSpPr>
        <p:spPr>
          <a:xfrm>
            <a:off x="4648200" y="1066800"/>
            <a:ext cx="2895600" cy="1524000"/>
          </a:xfrm>
          <a:prstGeom prst="wedgeRectCallout">
            <a:avLst>
              <a:gd name="adj1" fmla="val -59973"/>
              <a:gd name="adj2" fmla="val 1013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am going to admit you into our hospital today,  Sir, so that we can run a few test and find out what is going on…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4114800" y="4495800"/>
            <a:ext cx="990600" cy="1524000"/>
          </a:xfrm>
          <a:prstGeom prst="wedgeRectCallout">
            <a:avLst>
              <a:gd name="adj1" fmla="val 118604"/>
              <a:gd name="adj2" fmla="val -253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Thanks Doc, that’s sounds great</a:t>
            </a:r>
            <a:endParaRPr lang="en-US" dirty="0"/>
          </a:p>
        </p:txBody>
      </p:sp>
      <p:pic>
        <p:nvPicPr>
          <p:cNvPr id="7170" name="Picture 2" descr="old man grey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810000"/>
            <a:ext cx="1905000" cy="27459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humbnailCAFUQFZ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1" y="288085"/>
            <a:ext cx="3687688" cy="4436316"/>
          </a:xfrm>
        </p:spPr>
      </p:pic>
      <p:pic>
        <p:nvPicPr>
          <p:cNvPr id="5" name="Picture 4" descr="20_T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532" y="1905000"/>
            <a:ext cx="2896011" cy="4572000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304800" y="4114800"/>
            <a:ext cx="2514600" cy="2514600"/>
          </a:xfrm>
          <a:prstGeom prst="wedgeRectCallout">
            <a:avLst>
              <a:gd name="adj1" fmla="val 42547"/>
              <a:gd name="adj2" fmla="val -1061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love you so much honey.  Thanks for taking me to the hospital.  The doctor says if I would have waited any longer things could have been really bad or even fatal!!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4648200" y="4343400"/>
            <a:ext cx="1524000" cy="2133600"/>
          </a:xfrm>
          <a:prstGeom prst="wedgeRectCallout">
            <a:avLst>
              <a:gd name="adj1" fmla="val 45928"/>
              <a:gd name="adj2" fmla="val -751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love you too! I am glad that I was aware of the symptoms of a heart attack.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thumbnailCAZI5Z7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295400"/>
            <a:ext cx="7162800" cy="5134517"/>
          </a:xfrm>
        </p:spPr>
      </p:pic>
      <p:sp>
        <p:nvSpPr>
          <p:cNvPr id="7" name="Rectangle 6"/>
          <p:cNvSpPr/>
          <p:nvPr/>
        </p:nvSpPr>
        <p:spPr>
          <a:xfrm>
            <a:off x="838200" y="381000"/>
            <a:ext cx="8001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doctor comes back with results and discusses how these important factors can prevent Mr. Smith from having another heart attack.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304800" y="1371600"/>
            <a:ext cx="3124200" cy="1066800"/>
          </a:xfrm>
          <a:prstGeom prst="wedgeRectCallout">
            <a:avLst>
              <a:gd name="adj1" fmla="val 81400"/>
              <a:gd name="adj2" fmla="val -99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Okay Mr. Smith..we are going to let you go home but there are some things we want you to start doing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685800" y="4343400"/>
            <a:ext cx="1905000" cy="1447800"/>
          </a:xfrm>
          <a:prstGeom prst="wedgeRectCallout">
            <a:avLst>
              <a:gd name="adj1" fmla="val 71787"/>
              <a:gd name="adj2" fmla="val -344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Whatever you say Doc!!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5" descr="thumbnailCAZI5Z7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304800"/>
            <a:ext cx="7543800" cy="6336631"/>
          </a:xfrm>
        </p:spPr>
      </p:pic>
      <p:sp>
        <p:nvSpPr>
          <p:cNvPr id="5" name="Rectangular Callout 4"/>
          <p:cNvSpPr/>
          <p:nvPr/>
        </p:nvSpPr>
        <p:spPr>
          <a:xfrm>
            <a:off x="990600" y="533400"/>
            <a:ext cx="3352800" cy="2057400"/>
          </a:xfrm>
          <a:prstGeom prst="wedgeRectCallout">
            <a:avLst>
              <a:gd name="adj1" fmla="val 67212"/>
              <a:gd name="adj2" fmla="val -113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There is no cure for coronary heart disease, but it is important for you to quit smoking, watch your cholesterol levels, lose weight, follow an exercise plan I am giving to you today and try to control your stress level. 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1219200" y="5029200"/>
            <a:ext cx="2286000" cy="1143000"/>
          </a:xfrm>
          <a:prstGeom prst="wedgeRectCallout">
            <a:avLst>
              <a:gd name="adj1" fmla="val 28744"/>
              <a:gd name="adj2" fmla="val -884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Alright Doc, you got it!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humbnailCAZI5Z7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838200"/>
            <a:ext cx="4457700" cy="4800600"/>
          </a:xfrm>
        </p:spPr>
      </p:pic>
      <p:sp>
        <p:nvSpPr>
          <p:cNvPr id="5" name="Rectangular Callout 4"/>
          <p:cNvSpPr/>
          <p:nvPr/>
        </p:nvSpPr>
        <p:spPr>
          <a:xfrm>
            <a:off x="1295400" y="1295400"/>
            <a:ext cx="2057400" cy="1143000"/>
          </a:xfrm>
          <a:prstGeom prst="wedgeRectCallout">
            <a:avLst>
              <a:gd name="adj1" fmla="val 68056"/>
              <a:gd name="adj2" fmla="val -3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will make an appointment with you for a check up in 4-6 weeks!! </a:t>
            </a:r>
            <a:endParaRPr lang="en-US" dirty="0"/>
          </a:p>
        </p:txBody>
      </p:sp>
      <p:pic>
        <p:nvPicPr>
          <p:cNvPr id="6" name="Picture 5" descr="20_T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2133600"/>
            <a:ext cx="1790700" cy="2971800"/>
          </a:xfrm>
          <a:prstGeom prst="rect">
            <a:avLst/>
          </a:prstGeom>
        </p:spPr>
      </p:pic>
      <p:sp>
        <p:nvSpPr>
          <p:cNvPr id="7" name="Rectangular Callout 6"/>
          <p:cNvSpPr/>
          <p:nvPr/>
        </p:nvSpPr>
        <p:spPr>
          <a:xfrm>
            <a:off x="5334000" y="1219200"/>
            <a:ext cx="1676400" cy="1295400"/>
          </a:xfrm>
          <a:prstGeom prst="wedgeRectCallout">
            <a:avLst>
              <a:gd name="adj1" fmla="val -2395"/>
              <a:gd name="adj2" fmla="val 664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Thank you so much for saving my husband Doctor Carson!</a:t>
            </a:r>
            <a:endParaRPr lang="en-US" dirty="0"/>
          </a:p>
        </p:txBody>
      </p:sp>
      <p:pic>
        <p:nvPicPr>
          <p:cNvPr id="8" name="Picture 7" descr="thumbnailCABDRX5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0" y="3962400"/>
            <a:ext cx="3200400" cy="2895600"/>
          </a:xfrm>
          <a:prstGeom prst="rect">
            <a:avLst/>
          </a:prstGeom>
        </p:spPr>
      </p:pic>
      <p:sp>
        <p:nvSpPr>
          <p:cNvPr id="9" name="Rectangular Callout 8"/>
          <p:cNvSpPr/>
          <p:nvPr/>
        </p:nvSpPr>
        <p:spPr>
          <a:xfrm>
            <a:off x="6172200" y="3886200"/>
            <a:ext cx="2438400" cy="1222248"/>
          </a:xfrm>
          <a:prstGeom prst="wedgeRectCallout">
            <a:avLst>
              <a:gd name="adj1" fmla="val -74706"/>
              <a:gd name="adj2" fmla="val 825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Mrs. Smith you saved your husbands life, thank you for being aware.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lue-strea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524000"/>
            <a:ext cx="7924800" cy="4572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0" y="304800"/>
            <a:ext cx="6096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Elroy and Martha go home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thumbnailCAZG9KK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524000"/>
            <a:ext cx="6172200" cy="4267200"/>
          </a:xfrm>
        </p:spPr>
      </p:pic>
      <p:sp>
        <p:nvSpPr>
          <p:cNvPr id="5" name="Rectangle 4"/>
          <p:cNvSpPr/>
          <p:nvPr/>
        </p:nvSpPr>
        <p:spPr>
          <a:xfrm>
            <a:off x="2590800" y="304800"/>
            <a:ext cx="3429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Featuring:</a:t>
            </a:r>
            <a:endParaRPr lang="en-US" dirty="0"/>
          </a:p>
        </p:txBody>
      </p:sp>
      <p:pic>
        <p:nvPicPr>
          <p:cNvPr id="4" name="Picture 2" descr="old man grey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200400"/>
            <a:ext cx="2047875" cy="2743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057400" y="2286000"/>
            <a:ext cx="510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Elroy and Martha Smith</a:t>
            </a:r>
            <a:endParaRPr lang="en-US" dirty="0"/>
          </a:p>
        </p:txBody>
      </p:sp>
      <p:pic>
        <p:nvPicPr>
          <p:cNvPr id="6" name="Picture 5" descr="20_T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200400"/>
            <a:ext cx="1796143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pic>
        <p:nvPicPr>
          <p:cNvPr id="6" name="Content Placeholder 3" descr="32_t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676400"/>
            <a:ext cx="6108423" cy="4191000"/>
          </a:xfrm>
        </p:spPr>
      </p:pic>
      <p:sp>
        <p:nvSpPr>
          <p:cNvPr id="10" name="Rectangular Callout 9"/>
          <p:cNvSpPr/>
          <p:nvPr/>
        </p:nvSpPr>
        <p:spPr>
          <a:xfrm>
            <a:off x="304800" y="1600200"/>
            <a:ext cx="1143000" cy="1600200"/>
          </a:xfrm>
          <a:prstGeom prst="wedgeRectCallout">
            <a:avLst>
              <a:gd name="adj1" fmla="val 159353"/>
              <a:gd name="adj2" fmla="val 74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Honey I am not feeling so well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6705600" y="3733800"/>
            <a:ext cx="914400" cy="1066800"/>
          </a:xfrm>
          <a:prstGeom prst="wedgeRectCallout">
            <a:avLst>
              <a:gd name="adj1" fmla="val -94072"/>
              <a:gd name="adj2" fmla="val -292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Well…what’s wrong?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47800" y="304800"/>
            <a:ext cx="5562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Martha and  Elroy are enjoying a nice Sunday evening when  Elroy starts to  feel bad.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32_t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524000"/>
            <a:ext cx="6477000" cy="4343400"/>
          </a:xfrm>
        </p:spPr>
      </p:pic>
      <p:sp>
        <p:nvSpPr>
          <p:cNvPr id="5" name="Rectangular Callout 4"/>
          <p:cNvSpPr/>
          <p:nvPr/>
        </p:nvSpPr>
        <p:spPr>
          <a:xfrm>
            <a:off x="7315200" y="609600"/>
            <a:ext cx="1143000" cy="3276600"/>
          </a:xfrm>
          <a:prstGeom prst="wedgeRectCallout">
            <a:avLst>
              <a:gd name="adj1" fmla="val -92768"/>
              <a:gd name="adj2" fmla="val 345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will take you to the hospital ..that is what happened to Lucy and she had a heart attack!!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09600" y="1143000"/>
            <a:ext cx="4495800" cy="762000"/>
          </a:xfrm>
          <a:prstGeom prst="wedgeRectCallout">
            <a:avLst>
              <a:gd name="adj1" fmla="val 22019"/>
              <a:gd name="adj2" fmla="val 1254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am sweating , I feel pressure in my chest, and my left arm is really painful.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pic>
        <p:nvPicPr>
          <p:cNvPr id="4" name="Content Placeholder 3" descr="20_T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143000"/>
            <a:ext cx="3429000" cy="4724400"/>
          </a:xfrm>
          <a:prstGeom prst="flowChartPreparation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381000" y="4419600"/>
            <a:ext cx="2362200" cy="1066800"/>
          </a:xfrm>
          <a:prstGeom prst="wedgeRectCallout">
            <a:avLst>
              <a:gd name="adj1" fmla="val 25894"/>
              <a:gd name="adj2" fmla="val -972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Come on honey, let’s go!! I’ve got the keys!!</a:t>
            </a:r>
            <a:endParaRPr lang="en-US" dirty="0"/>
          </a:p>
        </p:txBody>
      </p:sp>
      <p:pic>
        <p:nvPicPr>
          <p:cNvPr id="7" name="Picture 6" descr="blue-strea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2362200"/>
            <a:ext cx="3505200" cy="42672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486400" y="1143000"/>
            <a:ext cx="2743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Martha and Elroy rush to the Hospital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cashierwindo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447800"/>
            <a:ext cx="7467600" cy="5029200"/>
          </a:xfrm>
        </p:spPr>
      </p:pic>
      <p:sp>
        <p:nvSpPr>
          <p:cNvPr id="5" name="Rectangle 4"/>
          <p:cNvSpPr/>
          <p:nvPr/>
        </p:nvSpPr>
        <p:spPr>
          <a:xfrm>
            <a:off x="1295400" y="533400"/>
            <a:ext cx="6934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Elroy checks in to the hospital and waits for the doctor to see him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 rot="10800000" flipV="1">
            <a:off x="228600" y="1447800"/>
            <a:ext cx="1828800" cy="1295400"/>
          </a:xfrm>
          <a:prstGeom prst="wedgeRectCallout">
            <a:avLst>
              <a:gd name="adj1" fmla="val -63976"/>
              <a:gd name="adj2" fmla="val 679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would like to see a doctor.  I am having chest pains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257800" y="1905000"/>
            <a:ext cx="2438400" cy="1069848"/>
          </a:xfrm>
          <a:prstGeom prst="wedgeRectCallout">
            <a:avLst>
              <a:gd name="adj1" fmla="val -52523"/>
              <a:gd name="adj2" fmla="val 793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Okay Sir, Have a seat and we will get you back in a few moments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thumbnailCA72JL7Z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1752600"/>
            <a:ext cx="7239000" cy="4114800"/>
          </a:xfrm>
        </p:spPr>
      </p:pic>
      <p:sp>
        <p:nvSpPr>
          <p:cNvPr id="5" name="Rectangle 4"/>
          <p:cNvSpPr/>
          <p:nvPr/>
        </p:nvSpPr>
        <p:spPr>
          <a:xfrm>
            <a:off x="2057400" y="381000"/>
            <a:ext cx="4419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Elroy and Martha wait to see the Doctor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humbnailCALV664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2286000"/>
            <a:ext cx="4149811" cy="3276600"/>
          </a:xfrm>
        </p:spPr>
      </p:pic>
      <p:sp>
        <p:nvSpPr>
          <p:cNvPr id="4" name="Rectangle 3"/>
          <p:cNvSpPr/>
          <p:nvPr/>
        </p:nvSpPr>
        <p:spPr>
          <a:xfrm>
            <a:off x="2209800" y="304800"/>
            <a:ext cx="426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Elroy meets with the doctor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228600" y="2286000"/>
            <a:ext cx="1447800" cy="3124200"/>
          </a:xfrm>
          <a:prstGeom prst="wedgeRectCallout">
            <a:avLst>
              <a:gd name="adj1" fmla="val 88581"/>
              <a:gd name="adj2" fmla="val -232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Hello Mr. Smith, I am Dr. Carson, I hear you are having chest pains , can you tell me what else is going 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 descr="thumbnailCA5CHG5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2514600"/>
            <a:ext cx="4876800" cy="3718560"/>
          </a:xfrm>
        </p:spPr>
      </p:pic>
      <p:sp>
        <p:nvSpPr>
          <p:cNvPr id="5" name="Rectangular Callout 4"/>
          <p:cNvSpPr/>
          <p:nvPr/>
        </p:nvSpPr>
        <p:spPr>
          <a:xfrm>
            <a:off x="5638800" y="762000"/>
            <a:ext cx="2819400" cy="2441448"/>
          </a:xfrm>
          <a:prstGeom prst="wedgeRectCallout">
            <a:avLst>
              <a:gd name="adj1" fmla="val -47327"/>
              <a:gd name="adj2" fmla="val 68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Well Doc, I just haven’t been feeling well today.  It all started with a headache, and I couldn’t breathe well, and then my chest was hurting and my left arm too.  I just haven’t felt right today, not myself.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612</Words>
  <Application>Microsoft Office PowerPoint</Application>
  <PresentationFormat>On-screen Show (4:3)</PresentationFormat>
  <Paragraphs>45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Would you know if you are having a heart attack?</vt:lpstr>
      <vt:lpstr>Featuring: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22</cp:revision>
  <dcterms:created xsi:type="dcterms:W3CDTF">2008-04-27T19:41:30Z</dcterms:created>
  <dcterms:modified xsi:type="dcterms:W3CDTF">2008-04-28T01:20:22Z</dcterms:modified>
</cp:coreProperties>
</file>