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14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-1620" y="-96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B40E2-C9FB-4DFB-AB85-EABFBF684D5C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E4113-6F8C-450D-B84E-92727EBB6D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5FE6A-8C0C-4B5C-A4EE-87F512C97286}" type="datetimeFigureOut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0D219-4836-48AB-9A34-8F6546C933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0D219-4836-48AB-9A34-8F6546C9334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0D219-4836-48AB-9A34-8F6546C9334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0D219-4836-48AB-9A34-8F6546C9334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0D219-4836-48AB-9A34-8F6546C9334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0D219-4836-48AB-9A34-8F6546C9334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0D219-4836-48AB-9A34-8F6546C9334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7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5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CFC0-D486-4EE9-A5F1-9BC56D8A8280}" type="datetime1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94E3-72A4-4BEB-B2A9-E34567922A9C}" type="datetime1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655D-F6A4-4A9A-AD7D-807224273627}" type="datetime1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BE36-5BEF-4240-980A-31AF0DAB70AA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1EEC-65DC-491F-9CA1-B2BA969CE1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BE36-5BEF-4240-980A-31AF0DAB70AA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1EEC-65DC-491F-9CA1-B2BA969CE1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BE36-5BEF-4240-980A-31AF0DAB70AA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1EEC-65DC-491F-9CA1-B2BA969CE1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BE36-5BEF-4240-980A-31AF0DAB70AA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1EEC-65DC-491F-9CA1-B2BA969CE1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BE36-5BEF-4240-980A-31AF0DAB70AA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1EEC-65DC-491F-9CA1-B2BA969CE1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BE36-5BEF-4240-980A-31AF0DAB70AA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1EEC-65DC-491F-9CA1-B2BA969CE1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BE36-5BEF-4240-980A-31AF0DAB70AA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1EEC-65DC-491F-9CA1-B2BA969CE1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BE36-5BEF-4240-980A-31AF0DAB70AA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1EEC-65DC-491F-9CA1-B2BA969CE1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6EB9A4-7814-429D-902D-A927F77DDFDD}" type="datetime1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BE36-5BEF-4240-980A-31AF0DAB70AA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1EEC-65DC-491F-9CA1-B2BA969CE1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BE36-5BEF-4240-980A-31AF0DAB70AA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1EEC-65DC-491F-9CA1-B2BA969CE1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BE36-5BEF-4240-980A-31AF0DAB70AA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1EEC-65DC-491F-9CA1-B2BA969CE1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BE36-5BEF-4240-980A-31AF0DAB70AA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1EEC-65DC-491F-9CA1-B2BA969CE1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62D-26BF-4BC2-851A-BB641D76AD94}" type="datetime1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5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3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A3B6-3DC6-454C-8F70-4BC89EE5F7B2}" type="datetime1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8037-858E-44D5-8099-1EACF801F58A}" type="datetime1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0CC5-163C-4ED7-A60D-C68E8B8E1ECC}" type="datetime1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B8DF-CA1E-4911-9E2B-0C3AE4068B59}" type="datetime1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6D17383-FE98-4AB1-910A-F537928E843E}" type="datetime1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101F-0E3B-4150-9CD9-4B5224196B1A}" type="datetime1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1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78A1E6A-B1D5-4802-8C15-906858F89420}" type="datetime1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6BE36-5BEF-4240-980A-31AF0DAB70AA}" type="datetimeFigureOut">
              <a:rPr lang="en-US" smtClean="0"/>
              <a:t>4/23/2008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F1EEC-65DC-491F-9CA1-B2BA969CE1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/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 Estrangement of African-Americans from the Healthcare Community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25500" dir="5400000" sy="-100000" algn="bl" rotWithShape="0"/>
                </a:effectLst>
              </a:rPr>
              <a:t>Two Roads Diverged</a:t>
            </a:r>
            <a:endParaRPr lang="en-US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25500" dir="5400000" sy="-100000" algn="bl" rotWithShape="0"/>
              </a:effectLst>
            </a:endParaRPr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chemeClr val="tx2">
                    <a:lumMod val="90000"/>
                  </a:schemeClr>
                </a:solidFill>
              </a:rPr>
              <a:t>History of Independence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Picture of my Great-Grandfather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Sharecropper: grew own food, active, and healthy, rarely had to see a doctor. Socioeconomic status was such that he couldn’t afford health care for the family.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chemeClr val="tx2">
                    <a:lumMod val="90000"/>
                  </a:schemeClr>
                </a:solidFill>
              </a:rPr>
              <a:t>Strength and Perserverence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Picture of my Great-Grandmother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 rock of the family</a:t>
            </a:r>
          </a:p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Provided medical aid for the family</a:t>
            </a:r>
          </a:p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Because of segregation, the healthcare was fairly nonexistent and substandard at best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chemeClr val="tx2">
                    <a:lumMod val="90000"/>
                  </a:schemeClr>
                </a:solidFill>
              </a:rPr>
              <a:t>Contemporary Issues 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Lack of medical insurance</a:t>
            </a:r>
          </a:p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Low socioeconomic status</a:t>
            </a:r>
          </a:p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 knowledge of maintaining proper health and noticing the symptoms that require care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Age becomes an issue because of decreased mobility and fixed incomes</a:t>
            </a:r>
          </a:p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Poor doctor/patient communication   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chemeClr val="tx2">
                    <a:lumMod val="90000"/>
                  </a:schemeClr>
                </a:solidFill>
              </a:rPr>
              <a:t>Remedies of Self-enlightenment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Pictures will be included of older adults participating in a choir rehearsal at church 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 implications of these will be to promote more physical wellness and encouraging doctors to visit churches and possibly be assigned to churches for accessibility.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chemeClr val="tx2">
                    <a:lumMod val="90000"/>
                  </a:schemeClr>
                </a:solidFill>
              </a:rPr>
              <a:t>Living in Perfect Harmony?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 photo novella will end with photos of African-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merican older adults dancing while commenting on the newfound relationships with healthcare providers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 supplanting of the expansive gap with lower insurance premiums, reliable transportation, and cultural education of healthcare providers. 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89</TotalTime>
  <Words>213</Words>
  <Application>Microsoft Office PowerPoint</Application>
  <PresentationFormat>On-screen Show (4:3)</PresentationFormat>
  <Paragraphs>28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Paper</vt:lpstr>
      <vt:lpstr>Custom Design</vt:lpstr>
      <vt:lpstr>Two Roads Diverged</vt:lpstr>
      <vt:lpstr>History of Independence</vt:lpstr>
      <vt:lpstr>Strength and Perserverence</vt:lpstr>
      <vt:lpstr>Contemporary Issues </vt:lpstr>
      <vt:lpstr>Remedies of Self-enlightenment</vt:lpstr>
      <vt:lpstr>Living in Perfect Harmony?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Roads Diverged</dc:title>
  <dc:creator>Travis Brevon Davis</dc:creator>
  <cp:lastModifiedBy>Travis Brevon Davis</cp:lastModifiedBy>
  <cp:revision>11</cp:revision>
  <dcterms:created xsi:type="dcterms:W3CDTF">2008-04-24T01:39:58Z</dcterms:created>
  <dcterms:modified xsi:type="dcterms:W3CDTF">2008-04-24T03:33:28Z</dcterms:modified>
</cp:coreProperties>
</file>