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76" r:id="rId4"/>
    <p:sldMasterId id="2147483877" r:id="rId5"/>
    <p:sldMasterId id="2147483878" r:id="rId6"/>
    <p:sldMasterId id="2147483879" r:id="rId7"/>
    <p:sldMasterId id="2147483880" r:id="rId8"/>
    <p:sldMasterId id="2147483881" r:id="rId9"/>
    <p:sldMasterId id="2147483882" r:id="rId10"/>
    <p:sldMasterId id="2147483883"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Lst>
  <p:sldSz cy="5143500" cx="9144000"/>
  <p:notesSz cx="6858000" cy="9144000"/>
  <p:embeddedFontLst>
    <p:embeddedFont>
      <p:font typeface="DM Sans ExtraBold"/>
      <p:bold r:id="rId43"/>
      <p:boldItalic r:id="rId44"/>
    </p:embeddedFont>
    <p:embeddedFont>
      <p:font typeface="Bebas Neue"/>
      <p:regular r:id="rId45"/>
    </p:embeddedFont>
    <p:embeddedFont>
      <p:font typeface="Albert Sans"/>
      <p:regular r:id="rId46"/>
      <p:bold r:id="rId47"/>
      <p:italic r:id="rId48"/>
      <p:boldItalic r:id="rId49"/>
    </p:embeddedFont>
    <p:embeddedFont>
      <p:font typeface="Arapey"/>
      <p:regular r:id="rId50"/>
      <p:italic r:id="rId51"/>
    </p:embeddedFont>
    <p:embeddedFont>
      <p:font typeface="Be Vietnam Pro"/>
      <p:regular r:id="rId52"/>
      <p:bold r:id="rId53"/>
      <p:italic r:id="rId54"/>
      <p:boldItalic r:id="rId55"/>
    </p:embeddedFont>
    <p:embeddedFont>
      <p:font typeface="PT Sans"/>
      <p:regular r:id="rId56"/>
      <p:bold r:id="rId57"/>
      <p:italic r:id="rId58"/>
      <p:boldItalic r:id="rId59"/>
    </p:embeddedFont>
    <p:embeddedFont>
      <p:font typeface="Roboto Mono"/>
      <p:regular r:id="rId60"/>
      <p:bold r:id="rId61"/>
      <p:italic r:id="rId62"/>
      <p:boldItalic r:id="rId63"/>
    </p:embeddedFont>
    <p:embeddedFont>
      <p:font typeface="DM Sans"/>
      <p:regular r:id="rId64"/>
      <p:bold r:id="rId65"/>
      <p:italic r:id="rId66"/>
      <p:boldItalic r:id="rId67"/>
    </p:embeddedFont>
    <p:embeddedFont>
      <p:font typeface="Archivo Black"/>
      <p:regular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font" Target="fonts/DMSansExtraBold-boldItalic.fntdata"/><Relationship Id="rId43" Type="http://schemas.openxmlformats.org/officeDocument/2006/relationships/font" Target="fonts/DMSansExtraBold-bold.fntdata"/><Relationship Id="rId46" Type="http://schemas.openxmlformats.org/officeDocument/2006/relationships/font" Target="fonts/AlbertSans-regular.fntdata"/><Relationship Id="rId45" Type="http://schemas.openxmlformats.org/officeDocument/2006/relationships/font" Target="fonts/BebasNeue-regular.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AlbertSans-italic.fntdata"/><Relationship Id="rId47" Type="http://schemas.openxmlformats.org/officeDocument/2006/relationships/font" Target="fonts/AlbertSans-bold.fntdata"/><Relationship Id="rId49" Type="http://schemas.openxmlformats.org/officeDocument/2006/relationships/font" Target="fonts/Albert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font" Target="fonts/RobotoMono-italic.fntdata"/><Relationship Id="rId61" Type="http://schemas.openxmlformats.org/officeDocument/2006/relationships/font" Target="fonts/RobotoMono-bold.fntdata"/><Relationship Id="rId20" Type="http://schemas.openxmlformats.org/officeDocument/2006/relationships/slide" Target="slides/slide8.xml"/><Relationship Id="rId64" Type="http://schemas.openxmlformats.org/officeDocument/2006/relationships/font" Target="fonts/DMSans-regular.fntdata"/><Relationship Id="rId63" Type="http://schemas.openxmlformats.org/officeDocument/2006/relationships/font" Target="fonts/RobotoMono-boldItalic.fntdata"/><Relationship Id="rId22" Type="http://schemas.openxmlformats.org/officeDocument/2006/relationships/slide" Target="slides/slide10.xml"/><Relationship Id="rId66" Type="http://schemas.openxmlformats.org/officeDocument/2006/relationships/font" Target="fonts/DMSans-italic.fntdata"/><Relationship Id="rId21" Type="http://schemas.openxmlformats.org/officeDocument/2006/relationships/slide" Target="slides/slide9.xml"/><Relationship Id="rId65" Type="http://schemas.openxmlformats.org/officeDocument/2006/relationships/font" Target="fonts/DMSans-bold.fntdata"/><Relationship Id="rId24" Type="http://schemas.openxmlformats.org/officeDocument/2006/relationships/slide" Target="slides/slide12.xml"/><Relationship Id="rId68" Type="http://schemas.openxmlformats.org/officeDocument/2006/relationships/font" Target="fonts/ArchivoBlack-regular.fntdata"/><Relationship Id="rId23" Type="http://schemas.openxmlformats.org/officeDocument/2006/relationships/slide" Target="slides/slide11.xml"/><Relationship Id="rId67" Type="http://schemas.openxmlformats.org/officeDocument/2006/relationships/font" Target="fonts/DMSans-boldItalic.fntdata"/><Relationship Id="rId60" Type="http://schemas.openxmlformats.org/officeDocument/2006/relationships/font" Target="fonts/RobotoMono-regular.fntdata"/><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font" Target="fonts/Arapey-italic.fntdata"/><Relationship Id="rId50" Type="http://schemas.openxmlformats.org/officeDocument/2006/relationships/font" Target="fonts/Arapey-regular.fntdata"/><Relationship Id="rId53" Type="http://schemas.openxmlformats.org/officeDocument/2006/relationships/font" Target="fonts/BeVietnamPro-bold.fntdata"/><Relationship Id="rId52" Type="http://schemas.openxmlformats.org/officeDocument/2006/relationships/font" Target="fonts/BeVietnamPro-regular.fntdata"/><Relationship Id="rId11" Type="http://schemas.openxmlformats.org/officeDocument/2006/relationships/slideMaster" Target="slideMasters/slideMaster8.xml"/><Relationship Id="rId55" Type="http://schemas.openxmlformats.org/officeDocument/2006/relationships/font" Target="fonts/BeVietnamPro-boldItalic.fntdata"/><Relationship Id="rId10" Type="http://schemas.openxmlformats.org/officeDocument/2006/relationships/slideMaster" Target="slideMasters/slideMaster7.xml"/><Relationship Id="rId54" Type="http://schemas.openxmlformats.org/officeDocument/2006/relationships/font" Target="fonts/BeVietnamPro-italic.fntdata"/><Relationship Id="rId13" Type="http://schemas.openxmlformats.org/officeDocument/2006/relationships/slide" Target="slides/slide1.xml"/><Relationship Id="rId57" Type="http://schemas.openxmlformats.org/officeDocument/2006/relationships/font" Target="fonts/PTSans-bold.fntdata"/><Relationship Id="rId12" Type="http://schemas.openxmlformats.org/officeDocument/2006/relationships/notesMaster" Target="notesMasters/notesMaster1.xml"/><Relationship Id="rId56" Type="http://schemas.openxmlformats.org/officeDocument/2006/relationships/font" Target="fonts/PTSans-regular.fntdata"/><Relationship Id="rId15" Type="http://schemas.openxmlformats.org/officeDocument/2006/relationships/slide" Target="slides/slide3.xml"/><Relationship Id="rId59" Type="http://schemas.openxmlformats.org/officeDocument/2006/relationships/font" Target="fonts/PTSans-boldItalic.fntdata"/><Relationship Id="rId14" Type="http://schemas.openxmlformats.org/officeDocument/2006/relationships/slide" Target="slides/slide2.xml"/><Relationship Id="rId58" Type="http://schemas.openxmlformats.org/officeDocument/2006/relationships/font" Target="fonts/PTSans-italic.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2" name="Shape 2472"/>
        <p:cNvGrpSpPr/>
        <p:nvPr/>
      </p:nvGrpSpPr>
      <p:grpSpPr>
        <a:xfrm>
          <a:off x="0" y="0"/>
          <a:ext cx="0" cy="0"/>
          <a:chOff x="0" y="0"/>
          <a:chExt cx="0" cy="0"/>
        </a:xfrm>
      </p:grpSpPr>
      <p:sp>
        <p:nvSpPr>
          <p:cNvPr id="2473" name="Google Shape;2473;g3d640d54d9c_0_2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4" name="Google Shape;2474;g3d640d54d9c_0_2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2" name="Shape 2592"/>
        <p:cNvGrpSpPr/>
        <p:nvPr/>
      </p:nvGrpSpPr>
      <p:grpSpPr>
        <a:xfrm>
          <a:off x="0" y="0"/>
          <a:ext cx="0" cy="0"/>
          <a:chOff x="0" y="0"/>
          <a:chExt cx="0" cy="0"/>
        </a:xfrm>
      </p:grpSpPr>
      <p:sp>
        <p:nvSpPr>
          <p:cNvPr id="2593" name="Google Shape;2593;g3d68b054d75_0_1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4" name="Google Shape;2594;g3d68b054d75_0_1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6" name="Shape 2606"/>
        <p:cNvGrpSpPr/>
        <p:nvPr/>
      </p:nvGrpSpPr>
      <p:grpSpPr>
        <a:xfrm>
          <a:off x="0" y="0"/>
          <a:ext cx="0" cy="0"/>
          <a:chOff x="0" y="0"/>
          <a:chExt cx="0" cy="0"/>
        </a:xfrm>
      </p:grpSpPr>
      <p:sp>
        <p:nvSpPr>
          <p:cNvPr id="2607" name="Google Shape;2607;g3d68e6fe1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8" name="Google Shape;2608;g3d68e6fe1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3" name="Shape 2613"/>
        <p:cNvGrpSpPr/>
        <p:nvPr/>
      </p:nvGrpSpPr>
      <p:grpSpPr>
        <a:xfrm>
          <a:off x="0" y="0"/>
          <a:ext cx="0" cy="0"/>
          <a:chOff x="0" y="0"/>
          <a:chExt cx="0" cy="0"/>
        </a:xfrm>
      </p:grpSpPr>
      <p:sp>
        <p:nvSpPr>
          <p:cNvPr id="2614" name="Google Shape;2614;g3d68e6fe1a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5" name="Google Shape;2615;g3d68e6fe1a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When left to explore the code space, ADAS discovered entirely novel agent structures that humans hadn’t hand-coded.</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3" name="Shape 2623"/>
        <p:cNvGrpSpPr/>
        <p:nvPr/>
      </p:nvGrpSpPr>
      <p:grpSpPr>
        <a:xfrm>
          <a:off x="0" y="0"/>
          <a:ext cx="0" cy="0"/>
          <a:chOff x="0" y="0"/>
          <a:chExt cx="0" cy="0"/>
        </a:xfrm>
      </p:grpSpPr>
      <p:sp>
        <p:nvSpPr>
          <p:cNvPr id="2624" name="Google Shape;2624;g3d68e6fe1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5" name="Google Shape;2625;g3d68e6fe1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3" name="Shape 2633"/>
        <p:cNvGrpSpPr/>
        <p:nvPr/>
      </p:nvGrpSpPr>
      <p:grpSpPr>
        <a:xfrm>
          <a:off x="0" y="0"/>
          <a:ext cx="0" cy="0"/>
          <a:chOff x="0" y="0"/>
          <a:chExt cx="0" cy="0"/>
        </a:xfrm>
      </p:grpSpPr>
      <p:sp>
        <p:nvSpPr>
          <p:cNvPr id="2634" name="Google Shape;2634;g3d68e6fe1a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5" name="Google Shape;2635;g3d68e6fe1a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2" name="Shape 2652"/>
        <p:cNvGrpSpPr/>
        <p:nvPr/>
      </p:nvGrpSpPr>
      <p:grpSpPr>
        <a:xfrm>
          <a:off x="0" y="0"/>
          <a:ext cx="0" cy="0"/>
          <a:chOff x="0" y="0"/>
          <a:chExt cx="0" cy="0"/>
        </a:xfrm>
      </p:grpSpPr>
      <p:sp>
        <p:nvSpPr>
          <p:cNvPr id="2653" name="Google Shape;2653;g3d68e6fe1a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4" name="Google Shape;2654;g3d68e6fe1a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6" name="Shape 2666"/>
        <p:cNvGrpSpPr/>
        <p:nvPr/>
      </p:nvGrpSpPr>
      <p:grpSpPr>
        <a:xfrm>
          <a:off x="0" y="0"/>
          <a:ext cx="0" cy="0"/>
          <a:chOff x="0" y="0"/>
          <a:chExt cx="0" cy="0"/>
        </a:xfrm>
      </p:grpSpPr>
      <p:sp>
        <p:nvSpPr>
          <p:cNvPr id="2667" name="Google Shape;2667;g3d68e6fe1a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8" name="Google Shape;2668;g3d68e6fe1a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4" name="Shape 2674"/>
        <p:cNvGrpSpPr/>
        <p:nvPr/>
      </p:nvGrpSpPr>
      <p:grpSpPr>
        <a:xfrm>
          <a:off x="0" y="0"/>
          <a:ext cx="0" cy="0"/>
          <a:chOff x="0" y="0"/>
          <a:chExt cx="0" cy="0"/>
        </a:xfrm>
      </p:grpSpPr>
      <p:sp>
        <p:nvSpPr>
          <p:cNvPr id="2675" name="Google Shape;2675;g3d68e6fe1a8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6" name="Google Shape;2676;g3d68e6fe1a8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Key takeaway: The blue line represents the automated search, which progressively "climbs" higher as it discovers new strategies. It eventually surpasses all the dashed horizontal lines, which represent the best strategies humans have manually designed, such as Chain-of-Thought and Self-Refine.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"Stepping Stones": The text boxes on the graph point to specific breakthroughs, like when the agent learned to use dynamic memory or multiple critics, proving that the system learns from its own previous "stepping stone" discoveries.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3" name="Shape 2683"/>
        <p:cNvGrpSpPr/>
        <p:nvPr/>
      </p:nvGrpSpPr>
      <p:grpSpPr>
        <a:xfrm>
          <a:off x="0" y="0"/>
          <a:ext cx="0" cy="0"/>
          <a:chOff x="0" y="0"/>
          <a:chExt cx="0" cy="0"/>
        </a:xfrm>
      </p:grpSpPr>
      <p:sp>
        <p:nvSpPr>
          <p:cNvPr id="2684" name="Google Shape;2684;g3d68e6fe1a8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5" name="Google Shape;2685;g3d68e6fe1a8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2" name="Shape 2692"/>
        <p:cNvGrpSpPr/>
        <p:nvPr/>
      </p:nvGrpSpPr>
      <p:grpSpPr>
        <a:xfrm>
          <a:off x="0" y="0"/>
          <a:ext cx="0" cy="0"/>
          <a:chOff x="0" y="0"/>
          <a:chExt cx="0" cy="0"/>
        </a:xfrm>
      </p:grpSpPr>
      <p:sp>
        <p:nvSpPr>
          <p:cNvPr id="2693" name="Google Shape;2693;g3d68e6fe1a8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4" name="Google Shape;2694;g3d68e6fe1a8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g3d640d54d9c_0_2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2" name="Google Shape;2482;g3d640d54d9c_0_2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g3d68e6fe1a8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3" name="Google Shape;2703;g3d68e6fe1a8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g3d68e6fe1a8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1" name="Google Shape;2711;g3d68e6fe1a8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7" name="Shape 2717"/>
        <p:cNvGrpSpPr/>
        <p:nvPr/>
      </p:nvGrpSpPr>
      <p:grpSpPr>
        <a:xfrm>
          <a:off x="0" y="0"/>
          <a:ext cx="0" cy="0"/>
          <a:chOff x="0" y="0"/>
          <a:chExt cx="0" cy="0"/>
        </a:xfrm>
      </p:grpSpPr>
      <p:sp>
        <p:nvSpPr>
          <p:cNvPr id="2718" name="Google Shape;2718;g3d68e6fe1a8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9" name="Google Shape;2719;g3d68e6fe1a8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g3d68e6fe1a8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6" name="Google Shape;2726;g3d68e6fe1a8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1" name="Shape 2731"/>
        <p:cNvGrpSpPr/>
        <p:nvPr/>
      </p:nvGrpSpPr>
      <p:grpSpPr>
        <a:xfrm>
          <a:off x="0" y="0"/>
          <a:ext cx="0" cy="0"/>
          <a:chOff x="0" y="0"/>
          <a:chExt cx="0" cy="0"/>
        </a:xfrm>
      </p:grpSpPr>
      <p:sp>
        <p:nvSpPr>
          <p:cNvPr id="2732" name="Google Shape;2732;g3d68e6fe1a8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3" name="Google Shape;2733;g3d68e6fe1a8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8" name="Shape 2738"/>
        <p:cNvGrpSpPr/>
        <p:nvPr/>
      </p:nvGrpSpPr>
      <p:grpSpPr>
        <a:xfrm>
          <a:off x="0" y="0"/>
          <a:ext cx="0" cy="0"/>
          <a:chOff x="0" y="0"/>
          <a:chExt cx="0" cy="0"/>
        </a:xfrm>
      </p:grpSpPr>
      <p:sp>
        <p:nvSpPr>
          <p:cNvPr id="2739" name="Google Shape;2739;g3d68e6fe1a8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0" name="Google Shape;2740;g3d68e6fe1a8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5" name="Shape 2745"/>
        <p:cNvGrpSpPr/>
        <p:nvPr/>
      </p:nvGrpSpPr>
      <p:grpSpPr>
        <a:xfrm>
          <a:off x="0" y="0"/>
          <a:ext cx="0" cy="0"/>
          <a:chOff x="0" y="0"/>
          <a:chExt cx="0" cy="0"/>
        </a:xfrm>
      </p:grpSpPr>
      <p:sp>
        <p:nvSpPr>
          <p:cNvPr id="2746" name="Google Shape;2746;g3d68e6fe1a8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7" name="Google Shape;2747;g3d68e6fe1a8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2" name="Shape 2752"/>
        <p:cNvGrpSpPr/>
        <p:nvPr/>
      </p:nvGrpSpPr>
      <p:grpSpPr>
        <a:xfrm>
          <a:off x="0" y="0"/>
          <a:ext cx="0" cy="0"/>
          <a:chOff x="0" y="0"/>
          <a:chExt cx="0" cy="0"/>
        </a:xfrm>
      </p:grpSpPr>
      <p:sp>
        <p:nvSpPr>
          <p:cNvPr id="2753" name="Google Shape;2753;g3d68e6fe1a8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4" name="Google Shape;2754;g3d68e6fe1a8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9" name="Shape 2759"/>
        <p:cNvGrpSpPr/>
        <p:nvPr/>
      </p:nvGrpSpPr>
      <p:grpSpPr>
        <a:xfrm>
          <a:off x="0" y="0"/>
          <a:ext cx="0" cy="0"/>
          <a:chOff x="0" y="0"/>
          <a:chExt cx="0" cy="0"/>
        </a:xfrm>
      </p:grpSpPr>
      <p:sp>
        <p:nvSpPr>
          <p:cNvPr id="2760" name="Google Shape;2760;g3d6d75908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1" name="Google Shape;2761;g3d6d75908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Translation: </a:t>
            </a:r>
            <a:br>
              <a:rPr lang="en"/>
            </a:br>
            <a:r>
              <a:rPr lang="en"/>
              <a:t>Question: Please solve this math problem.</a:t>
            </a:r>
            <a:endParaRPr/>
          </a:p>
          <a:p>
            <a:pPr indent="0" lvl="0" marL="0" rtl="0" algn="l">
              <a:spcBef>
                <a:spcPts val="0"/>
              </a:spcBef>
              <a:spcAft>
                <a:spcPts val="0"/>
              </a:spcAft>
              <a:buNone/>
            </a:pPr>
            <a:r>
              <a:rPr lang="en"/>
              <a:t>In a neighborhood, the number of pet rabbits is 12 fewer than the total number of pet dogs and cats combined. There are 2 cats for every 1 dog, and the number of dogs is 60. In total, how many pets are there in the neighborhood?</a:t>
            </a:r>
            <a:endParaRPr/>
          </a:p>
          <a:p>
            <a:pPr indent="0" lvl="0" marL="0" rtl="0" algn="l">
              <a:spcBef>
                <a:spcPts val="0"/>
              </a:spcBef>
              <a:spcAft>
                <a:spcPts val="0"/>
              </a:spcAft>
              <a:buNone/>
            </a:pPr>
            <a:r>
              <a:rPr lang="en"/>
              <a:t>Answer (Not Given): 348</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7" name="Shape 2767"/>
        <p:cNvGrpSpPr/>
        <p:nvPr/>
      </p:nvGrpSpPr>
      <p:grpSpPr>
        <a:xfrm>
          <a:off x="0" y="0"/>
          <a:ext cx="0" cy="0"/>
          <a:chOff x="0" y="0"/>
          <a:chExt cx="0" cy="0"/>
        </a:xfrm>
      </p:grpSpPr>
      <p:sp>
        <p:nvSpPr>
          <p:cNvPr id="2768" name="Google Shape;2768;g3d6d75908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9" name="Google Shape;2769;g3d6d75908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8" name="Shape 2498"/>
        <p:cNvGrpSpPr/>
        <p:nvPr/>
      </p:nvGrpSpPr>
      <p:grpSpPr>
        <a:xfrm>
          <a:off x="0" y="0"/>
          <a:ext cx="0" cy="0"/>
          <a:chOff x="0" y="0"/>
          <a:chExt cx="0" cy="0"/>
        </a:xfrm>
      </p:grpSpPr>
      <p:sp>
        <p:nvSpPr>
          <p:cNvPr id="2499" name="Google Shape;2499;g3d74cc8034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0" name="Google Shape;2500;g3d74cc8034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g3d68e6fe1a8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6" name="Google Shape;2776;g3d68e6fe1a8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8" name="Shape 2508"/>
        <p:cNvGrpSpPr/>
        <p:nvPr/>
      </p:nvGrpSpPr>
      <p:grpSpPr>
        <a:xfrm>
          <a:off x="0" y="0"/>
          <a:ext cx="0" cy="0"/>
          <a:chOff x="0" y="0"/>
          <a:chExt cx="0" cy="0"/>
        </a:xfrm>
      </p:grpSpPr>
      <p:sp>
        <p:nvSpPr>
          <p:cNvPr id="2509" name="Google Shape;2509;g3d640d54d9c_0_3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0" name="Google Shape;2510;g3d640d54d9c_0_3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7" name="Shape 2517"/>
        <p:cNvGrpSpPr/>
        <p:nvPr/>
      </p:nvGrpSpPr>
      <p:grpSpPr>
        <a:xfrm>
          <a:off x="0" y="0"/>
          <a:ext cx="0" cy="0"/>
          <a:chOff x="0" y="0"/>
          <a:chExt cx="0" cy="0"/>
        </a:xfrm>
      </p:grpSpPr>
      <p:sp>
        <p:nvSpPr>
          <p:cNvPr id="2518" name="Google Shape;2518;g3d640d54d9c_0_4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9" name="Google Shape;2519;g3d640d54d9c_0_4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latin typeface="Albert Sans"/>
              <a:ea typeface="Albert Sans"/>
              <a:cs typeface="Albert Sans"/>
              <a:sym typeface="Albert Sans"/>
            </a:endParaRPr>
          </a:p>
          <a:p>
            <a:pPr indent="0" lvl="0" marL="0" rtl="0" algn="l">
              <a:spcBef>
                <a:spcPts val="100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1" name="Shape 2541"/>
        <p:cNvGrpSpPr/>
        <p:nvPr/>
      </p:nvGrpSpPr>
      <p:grpSpPr>
        <a:xfrm>
          <a:off x="0" y="0"/>
          <a:ext cx="0" cy="0"/>
          <a:chOff x="0" y="0"/>
          <a:chExt cx="0" cy="0"/>
        </a:xfrm>
      </p:grpSpPr>
      <p:sp>
        <p:nvSpPr>
          <p:cNvPr id="2542" name="Google Shape;2542;g3d640d54d9c_0_5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3" name="Google Shape;2543;g3d640d54d9c_0_5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5" name="Shape 2555"/>
        <p:cNvGrpSpPr/>
        <p:nvPr/>
      </p:nvGrpSpPr>
      <p:grpSpPr>
        <a:xfrm>
          <a:off x="0" y="0"/>
          <a:ext cx="0" cy="0"/>
          <a:chOff x="0" y="0"/>
          <a:chExt cx="0" cy="0"/>
        </a:xfrm>
      </p:grpSpPr>
      <p:sp>
        <p:nvSpPr>
          <p:cNvPr id="2556" name="Google Shape;2556;g3d68b054d75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7" name="Google Shape;2557;g3d68b054d75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3" name="Shape 2573"/>
        <p:cNvGrpSpPr/>
        <p:nvPr/>
      </p:nvGrpSpPr>
      <p:grpSpPr>
        <a:xfrm>
          <a:off x="0" y="0"/>
          <a:ext cx="0" cy="0"/>
          <a:chOff x="0" y="0"/>
          <a:chExt cx="0" cy="0"/>
        </a:xfrm>
      </p:grpSpPr>
      <p:sp>
        <p:nvSpPr>
          <p:cNvPr id="2574" name="Google Shape;2574;g3d68b054d75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5" name="Google Shape;2575;g3d68b054d75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Instead of just changing the string ”think step by step”,the system can write a Python for-loop that queries three different expert LLMs and holds a majority vote.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1" name="Shape 2581"/>
        <p:cNvGrpSpPr/>
        <p:nvPr/>
      </p:nvGrpSpPr>
      <p:grpSpPr>
        <a:xfrm>
          <a:off x="0" y="0"/>
          <a:ext cx="0" cy="0"/>
          <a:chOff x="0" y="0"/>
          <a:chExt cx="0" cy="0"/>
        </a:xfrm>
      </p:grpSpPr>
      <p:sp>
        <p:nvSpPr>
          <p:cNvPr id="2582" name="Google Shape;2582;g3d68b054d75_0_1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3" name="Google Shape;2583;g3d68b054d75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bit.ly/3A1uf1Q" TargetMode="External"/><Relationship Id="rId5" Type="http://schemas.openxmlformats.org/officeDocument/2006/relationships/hyperlink" Target="http://bit.ly/2TyoMsr"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26" name="Shape 1026"/>
        <p:cNvGrpSpPr/>
        <p:nvPr/>
      </p:nvGrpSpPr>
      <p:grpSpPr>
        <a:xfrm>
          <a:off x="0" y="0"/>
          <a:ext cx="0" cy="0"/>
          <a:chOff x="0" y="0"/>
          <a:chExt cx="0" cy="0"/>
        </a:xfrm>
      </p:grpSpPr>
      <p:grpSp>
        <p:nvGrpSpPr>
          <p:cNvPr id="1027" name="Google Shape;1027;p104"/>
          <p:cNvGrpSpPr/>
          <p:nvPr/>
        </p:nvGrpSpPr>
        <p:grpSpPr>
          <a:xfrm>
            <a:off x="-1999" y="-6975"/>
            <a:ext cx="9156724" cy="5181100"/>
            <a:chOff x="-1999" y="-6975"/>
            <a:chExt cx="9156724" cy="5181100"/>
          </a:xfrm>
        </p:grpSpPr>
        <p:pic>
          <p:nvPicPr>
            <p:cNvPr id="1028" name="Google Shape;1028;p104"/>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1029" name="Google Shape;1029;p104"/>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1030" name="Google Shape;1030;p104"/>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1031" name="Google Shape;1031;p104"/>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32" name="Google Shape;1032;p104"/>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33" name="Google Shape;1033;p104"/>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34" name="Google Shape;1034;p104"/>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35" name="Google Shape;1035;p104"/>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36" name="Google Shape;1036;p104"/>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37" name="Google Shape;1037;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038" name="Shape 1038"/>
        <p:cNvGrpSpPr/>
        <p:nvPr/>
      </p:nvGrpSpPr>
      <p:grpSpPr>
        <a:xfrm>
          <a:off x="0" y="0"/>
          <a:ext cx="0" cy="0"/>
          <a:chOff x="0" y="0"/>
          <a:chExt cx="0" cy="0"/>
        </a:xfrm>
      </p:grpSpPr>
      <p:pic>
        <p:nvPicPr>
          <p:cNvPr id="1039" name="Google Shape;1039;p105"/>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1040" name="Google Shape;1040;p105"/>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1041" name="Google Shape;1041;p10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0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0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0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0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0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05"/>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50" name="Google Shape;1050;p105"/>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51" name="Google Shape;1051;p105"/>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52" name="Google Shape;1052;p105"/>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53" name="Google Shape;1053;p105"/>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54" name="Google Shape;1054;p105"/>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55" name="Google Shape;1055;p105"/>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056" name="Google Shape;1056;p105"/>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057" name="Google Shape;1057;p105"/>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58" name="Google Shape;1058;p105"/>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1059" name="Google Shape;1059;p105"/>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060" name="Google Shape;1060;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061" name="Shape 1061"/>
        <p:cNvGrpSpPr/>
        <p:nvPr/>
      </p:nvGrpSpPr>
      <p:grpSpPr>
        <a:xfrm>
          <a:off x="0" y="0"/>
          <a:ext cx="0" cy="0"/>
          <a:chOff x="0" y="0"/>
          <a:chExt cx="0" cy="0"/>
        </a:xfrm>
      </p:grpSpPr>
      <p:pic>
        <p:nvPicPr>
          <p:cNvPr id="1062" name="Google Shape;1062;p106"/>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1063" name="Google Shape;1063;p106"/>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1064" name="Google Shape;1064;p10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0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0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06"/>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0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06"/>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06"/>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06"/>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06"/>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73" name="Google Shape;1073;p106"/>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74" name="Google Shape;1074;p106"/>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1075" name="Google Shape;1075;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76" name="Shape 1076"/>
        <p:cNvGrpSpPr/>
        <p:nvPr/>
      </p:nvGrpSpPr>
      <p:grpSpPr>
        <a:xfrm>
          <a:off x="0" y="0"/>
          <a:ext cx="0" cy="0"/>
          <a:chOff x="0" y="0"/>
          <a:chExt cx="0" cy="0"/>
        </a:xfrm>
      </p:grpSpPr>
      <p:sp>
        <p:nvSpPr>
          <p:cNvPr id="1077" name="Google Shape;1077;p10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0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0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0" name="Google Shape;1080;p107"/>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1081" name="Google Shape;1081;p107"/>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082" name="Google Shape;1082;p107"/>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083" name="Google Shape;1083;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084" name="Shape 1084"/>
        <p:cNvGrpSpPr/>
        <p:nvPr/>
      </p:nvGrpSpPr>
      <p:grpSpPr>
        <a:xfrm>
          <a:off x="0" y="0"/>
          <a:ext cx="0" cy="0"/>
          <a:chOff x="0" y="0"/>
          <a:chExt cx="0" cy="0"/>
        </a:xfrm>
      </p:grpSpPr>
      <p:pic>
        <p:nvPicPr>
          <p:cNvPr id="1085" name="Google Shape;1085;p108"/>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1086" name="Google Shape;1086;p108"/>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1087" name="Google Shape;1087;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2" name="Shape 1092"/>
        <p:cNvGrpSpPr/>
        <p:nvPr/>
      </p:nvGrpSpPr>
      <p:grpSpPr>
        <a:xfrm>
          <a:off x="0" y="0"/>
          <a:ext cx="0" cy="0"/>
          <a:chOff x="0" y="0"/>
          <a:chExt cx="0" cy="0"/>
        </a:xfrm>
      </p:grpSpPr>
      <p:pic>
        <p:nvPicPr>
          <p:cNvPr id="1093" name="Google Shape;1093;p110"/>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1094" name="Google Shape;1094;p110"/>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1095" name="Google Shape;1095;p110"/>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96" name="Google Shape;1096;p110"/>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097" name="Google Shape;1097;p1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8" name="Shape 1098"/>
        <p:cNvGrpSpPr/>
        <p:nvPr/>
      </p:nvGrpSpPr>
      <p:grpSpPr>
        <a:xfrm>
          <a:off x="0" y="0"/>
          <a:ext cx="0" cy="0"/>
          <a:chOff x="0" y="0"/>
          <a:chExt cx="0" cy="0"/>
        </a:xfrm>
      </p:grpSpPr>
      <p:pic>
        <p:nvPicPr>
          <p:cNvPr id="1099" name="Google Shape;1099;p111"/>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1100" name="Google Shape;1100;p111"/>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1101" name="Google Shape;1101;p111"/>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02" name="Google Shape;1102;p111"/>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103" name="Google Shape;1103;p111"/>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04" name="Google Shape;1104;p1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5" name="Shape 1105"/>
        <p:cNvGrpSpPr/>
        <p:nvPr/>
      </p:nvGrpSpPr>
      <p:grpSpPr>
        <a:xfrm>
          <a:off x="0" y="0"/>
          <a:ext cx="0" cy="0"/>
          <a:chOff x="0" y="0"/>
          <a:chExt cx="0" cy="0"/>
        </a:xfrm>
      </p:grpSpPr>
      <p:pic>
        <p:nvPicPr>
          <p:cNvPr id="1106" name="Google Shape;1106;p112"/>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1107" name="Google Shape;1107;p112"/>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1108" name="Google Shape;1108;p11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1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1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17" name="Google Shape;1117;p112"/>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1118" name="Google Shape;1118;p1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9" name="Shape 1119"/>
        <p:cNvGrpSpPr/>
        <p:nvPr/>
      </p:nvGrpSpPr>
      <p:grpSpPr>
        <a:xfrm>
          <a:off x="0" y="0"/>
          <a:ext cx="0" cy="0"/>
          <a:chOff x="0" y="0"/>
          <a:chExt cx="0" cy="0"/>
        </a:xfrm>
      </p:grpSpPr>
      <p:pic>
        <p:nvPicPr>
          <p:cNvPr id="1120" name="Google Shape;1120;p113"/>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1121" name="Google Shape;1121;p113"/>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1122" name="Google Shape;1122;p11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31" name="Google Shape;1131;p113"/>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32" name="Google Shape;1132;p113"/>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33" name="Google Shape;1133;p113"/>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134" name="Google Shape;1134;p113"/>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135" name="Google Shape;1135;p1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6" name="Shape 1136"/>
        <p:cNvGrpSpPr/>
        <p:nvPr/>
      </p:nvGrpSpPr>
      <p:grpSpPr>
        <a:xfrm>
          <a:off x="0" y="0"/>
          <a:ext cx="0" cy="0"/>
          <a:chOff x="0" y="0"/>
          <a:chExt cx="0" cy="0"/>
        </a:xfrm>
      </p:grpSpPr>
      <p:pic>
        <p:nvPicPr>
          <p:cNvPr id="1137" name="Google Shape;1137;p114"/>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1138" name="Google Shape;1138;p114"/>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1139" name="Google Shape;1139;p114"/>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1140" name="Google Shape;1140;p11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44" name="Google Shape;1144;p1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45" name="Shape 1145"/>
        <p:cNvGrpSpPr/>
        <p:nvPr/>
      </p:nvGrpSpPr>
      <p:grpSpPr>
        <a:xfrm>
          <a:off x="0" y="0"/>
          <a:ext cx="0" cy="0"/>
          <a:chOff x="0" y="0"/>
          <a:chExt cx="0" cy="0"/>
        </a:xfrm>
      </p:grpSpPr>
      <p:pic>
        <p:nvPicPr>
          <p:cNvPr id="1146" name="Google Shape;1146;p115"/>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1147" name="Google Shape;1147;p11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1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1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5"/>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56" name="Google Shape;1156;p115"/>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157" name="Google Shape;1157;p115"/>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1158" name="Google Shape;1158;p115"/>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1159" name="Google Shape;1159;p1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0" name="Shape 1160"/>
        <p:cNvGrpSpPr/>
        <p:nvPr/>
      </p:nvGrpSpPr>
      <p:grpSpPr>
        <a:xfrm>
          <a:off x="0" y="0"/>
          <a:ext cx="0" cy="0"/>
          <a:chOff x="0" y="0"/>
          <a:chExt cx="0" cy="0"/>
        </a:xfrm>
      </p:grpSpPr>
      <p:pic>
        <p:nvPicPr>
          <p:cNvPr id="1161" name="Google Shape;1161;p116"/>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1162" name="Google Shape;1162;p116"/>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1163" name="Google Shape;1163;p116"/>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1164" name="Google Shape;1164;p1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65" name="Shape 1165"/>
        <p:cNvGrpSpPr/>
        <p:nvPr/>
      </p:nvGrpSpPr>
      <p:grpSpPr>
        <a:xfrm>
          <a:off x="0" y="0"/>
          <a:ext cx="0" cy="0"/>
          <a:chOff x="0" y="0"/>
          <a:chExt cx="0" cy="0"/>
        </a:xfrm>
      </p:grpSpPr>
      <p:pic>
        <p:nvPicPr>
          <p:cNvPr id="1166" name="Google Shape;1166;p117"/>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1167" name="Google Shape;1167;p117"/>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1168" name="Google Shape;1168;p11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1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7"/>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171" name="Google Shape;1171;p117"/>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72" name="Google Shape;1172;p1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3" name="Shape 1173"/>
        <p:cNvGrpSpPr/>
        <p:nvPr/>
      </p:nvGrpSpPr>
      <p:grpSpPr>
        <a:xfrm>
          <a:off x="0" y="0"/>
          <a:ext cx="0" cy="0"/>
          <a:chOff x="0" y="0"/>
          <a:chExt cx="0" cy="0"/>
        </a:xfrm>
      </p:grpSpPr>
      <p:sp>
        <p:nvSpPr>
          <p:cNvPr id="1174" name="Google Shape;1174;p118"/>
          <p:cNvSpPr/>
          <p:nvPr>
            <p:ph idx="2" type="pic"/>
          </p:nvPr>
        </p:nvSpPr>
        <p:spPr>
          <a:xfrm>
            <a:off x="0" y="-6975"/>
            <a:ext cx="9144000" cy="5148300"/>
          </a:xfrm>
          <a:prstGeom prst="rect">
            <a:avLst/>
          </a:prstGeom>
          <a:noFill/>
          <a:ln>
            <a:noFill/>
          </a:ln>
        </p:spPr>
      </p:sp>
      <p:sp>
        <p:nvSpPr>
          <p:cNvPr id="1175" name="Google Shape;1175;p118"/>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176" name="Google Shape;1176;p1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77" name="Shape 1177"/>
        <p:cNvGrpSpPr/>
        <p:nvPr/>
      </p:nvGrpSpPr>
      <p:grpSpPr>
        <a:xfrm>
          <a:off x="0" y="0"/>
          <a:ext cx="0" cy="0"/>
          <a:chOff x="0" y="0"/>
          <a:chExt cx="0" cy="0"/>
        </a:xfrm>
      </p:grpSpPr>
      <p:pic>
        <p:nvPicPr>
          <p:cNvPr id="1178" name="Google Shape;1178;p119"/>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179" name="Google Shape;1179;p119"/>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1180" name="Google Shape;1180;p119"/>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1" name="Google Shape;1181;p119"/>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182" name="Google Shape;1182;p1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83" name="Shape 1183"/>
        <p:cNvGrpSpPr/>
        <p:nvPr/>
      </p:nvGrpSpPr>
      <p:grpSpPr>
        <a:xfrm>
          <a:off x="0" y="0"/>
          <a:ext cx="0" cy="0"/>
          <a:chOff x="0" y="0"/>
          <a:chExt cx="0" cy="0"/>
        </a:xfrm>
      </p:grpSpPr>
      <p:sp>
        <p:nvSpPr>
          <p:cNvPr id="1184" name="Google Shape;1184;p1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85" name="Shape 1185"/>
        <p:cNvGrpSpPr/>
        <p:nvPr/>
      </p:nvGrpSpPr>
      <p:grpSpPr>
        <a:xfrm>
          <a:off x="0" y="0"/>
          <a:ext cx="0" cy="0"/>
          <a:chOff x="0" y="0"/>
          <a:chExt cx="0" cy="0"/>
        </a:xfrm>
      </p:grpSpPr>
      <p:pic>
        <p:nvPicPr>
          <p:cNvPr id="1186" name="Google Shape;1186;p121"/>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187" name="Google Shape;1187;p121"/>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1188" name="Google Shape;1188;p121"/>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89" name="Google Shape;1189;p121"/>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90" name="Google Shape;1190;p121"/>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191" name="Google Shape;1191;p121"/>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92" name="Google Shape;1192;p121"/>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193" name="Google Shape;1193;p121"/>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94" name="Google Shape;1194;p121"/>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95" name="Google Shape;1195;p121"/>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96" name="Google Shape;1196;p121"/>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197" name="Google Shape;1197;p121"/>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198" name="Google Shape;1198;p121"/>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199" name="Google Shape;1199;p121"/>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200" name="Google Shape;1200;p121"/>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201" name="Google Shape;1201;p12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2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2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2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2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2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2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2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10" name="Shape 1210"/>
        <p:cNvGrpSpPr/>
        <p:nvPr/>
      </p:nvGrpSpPr>
      <p:grpSpPr>
        <a:xfrm>
          <a:off x="0" y="0"/>
          <a:ext cx="0" cy="0"/>
          <a:chOff x="0" y="0"/>
          <a:chExt cx="0" cy="0"/>
        </a:xfrm>
      </p:grpSpPr>
      <p:pic>
        <p:nvPicPr>
          <p:cNvPr id="1211" name="Google Shape;1211;p122"/>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212" name="Google Shape;1212;p122"/>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1213" name="Google Shape;1213;p12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2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22"/>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216" name="Google Shape;1216;p122"/>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217" name="Google Shape;1217;p1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1218" name="Shape 1218"/>
        <p:cNvGrpSpPr/>
        <p:nvPr/>
      </p:nvGrpSpPr>
      <p:grpSpPr>
        <a:xfrm>
          <a:off x="0" y="0"/>
          <a:ext cx="0" cy="0"/>
          <a:chOff x="0" y="0"/>
          <a:chExt cx="0" cy="0"/>
        </a:xfrm>
      </p:grpSpPr>
      <p:pic>
        <p:nvPicPr>
          <p:cNvPr id="1219" name="Google Shape;1219;p123"/>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1220" name="Google Shape;1220;p123"/>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1221" name="Google Shape;1221;p123"/>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1222" name="Google Shape;1222;p123"/>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1223" name="Google Shape;1223;p123"/>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1224" name="Google Shape;1224;p1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25" name="Shape 1225"/>
        <p:cNvGrpSpPr/>
        <p:nvPr/>
      </p:nvGrpSpPr>
      <p:grpSpPr>
        <a:xfrm>
          <a:off x="0" y="0"/>
          <a:ext cx="0" cy="0"/>
          <a:chOff x="0" y="0"/>
          <a:chExt cx="0" cy="0"/>
        </a:xfrm>
      </p:grpSpPr>
      <p:pic>
        <p:nvPicPr>
          <p:cNvPr id="1226" name="Google Shape;1226;p124"/>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1227" name="Google Shape;1227;p124"/>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1228" name="Google Shape;1228;p12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2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2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2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2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2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2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2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24"/>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37" name="Google Shape;1237;p124"/>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38" name="Google Shape;1238;p124"/>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1239" name="Google Shape;1239;p1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56" name="Google Shape;56;p14"/>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57" name="Google Shape;57;p14"/>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58" name="Google Shape;58;p14"/>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9" name="Google Shape;5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40" name="Shape 1240"/>
        <p:cNvGrpSpPr/>
        <p:nvPr/>
      </p:nvGrpSpPr>
      <p:grpSpPr>
        <a:xfrm>
          <a:off x="0" y="0"/>
          <a:ext cx="0" cy="0"/>
          <a:chOff x="0" y="0"/>
          <a:chExt cx="0" cy="0"/>
        </a:xfrm>
      </p:grpSpPr>
      <p:pic>
        <p:nvPicPr>
          <p:cNvPr id="1241" name="Google Shape;1241;p125"/>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1242" name="Google Shape;1242;p125"/>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1243" name="Google Shape;1243;p125"/>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44" name="Google Shape;1244;p125"/>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5" name="Google Shape;1245;p1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46" name="Shape 1246"/>
        <p:cNvGrpSpPr/>
        <p:nvPr/>
      </p:nvGrpSpPr>
      <p:grpSpPr>
        <a:xfrm>
          <a:off x="0" y="0"/>
          <a:ext cx="0" cy="0"/>
          <a:chOff x="0" y="0"/>
          <a:chExt cx="0" cy="0"/>
        </a:xfrm>
      </p:grpSpPr>
      <p:pic>
        <p:nvPicPr>
          <p:cNvPr id="1247" name="Google Shape;1247;p126"/>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1248" name="Google Shape;1248;p126"/>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1249" name="Google Shape;1249;p12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2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2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26"/>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2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26"/>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26"/>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26"/>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26"/>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58" name="Google Shape;1258;p126"/>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9" name="Google Shape;1259;p1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260" name="Shape 1260"/>
        <p:cNvGrpSpPr/>
        <p:nvPr/>
      </p:nvGrpSpPr>
      <p:grpSpPr>
        <a:xfrm>
          <a:off x="0" y="0"/>
          <a:ext cx="0" cy="0"/>
          <a:chOff x="0" y="0"/>
          <a:chExt cx="0" cy="0"/>
        </a:xfrm>
      </p:grpSpPr>
      <p:pic>
        <p:nvPicPr>
          <p:cNvPr id="1261" name="Google Shape;1261;p127"/>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1262" name="Google Shape;1262;p127"/>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1263" name="Google Shape;1263;p12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2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2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67" name="Google Shape;1267;p127"/>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1268" name="Google Shape;1268;p1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269" name="Shape 1269"/>
        <p:cNvGrpSpPr/>
        <p:nvPr/>
      </p:nvGrpSpPr>
      <p:grpSpPr>
        <a:xfrm>
          <a:off x="0" y="0"/>
          <a:ext cx="0" cy="0"/>
          <a:chOff x="0" y="0"/>
          <a:chExt cx="0" cy="0"/>
        </a:xfrm>
      </p:grpSpPr>
      <p:pic>
        <p:nvPicPr>
          <p:cNvPr id="1270" name="Google Shape;1270;p128"/>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271" name="Google Shape;1271;p128"/>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1272" name="Google Shape;1272;p1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73" name="Google Shape;1273;p12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2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2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2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2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2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2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2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282" name="Shape 1282"/>
        <p:cNvGrpSpPr/>
        <p:nvPr/>
      </p:nvGrpSpPr>
      <p:grpSpPr>
        <a:xfrm>
          <a:off x="0" y="0"/>
          <a:ext cx="0" cy="0"/>
          <a:chOff x="0" y="0"/>
          <a:chExt cx="0" cy="0"/>
        </a:xfrm>
      </p:grpSpPr>
      <p:pic>
        <p:nvPicPr>
          <p:cNvPr id="1283" name="Google Shape;1283;p129"/>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1284" name="Google Shape;1284;p129"/>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285" name="Google Shape;1285;p129"/>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286" name="Google Shape;1286;p1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87" name="Google Shape;1287;p1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1288" name="Shape 1288"/>
        <p:cNvGrpSpPr/>
        <p:nvPr/>
      </p:nvGrpSpPr>
      <p:grpSpPr>
        <a:xfrm>
          <a:off x="0" y="0"/>
          <a:ext cx="0" cy="0"/>
          <a:chOff x="0" y="0"/>
          <a:chExt cx="0" cy="0"/>
        </a:xfrm>
      </p:grpSpPr>
      <p:pic>
        <p:nvPicPr>
          <p:cNvPr id="1289" name="Google Shape;1289;p130"/>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1290" name="Google Shape;1290;p130"/>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291" name="Google Shape;1291;p130"/>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292" name="Google Shape;1292;p1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293" name="Google Shape;1293;p1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294" name="Shape 1294"/>
        <p:cNvGrpSpPr/>
        <p:nvPr/>
      </p:nvGrpSpPr>
      <p:grpSpPr>
        <a:xfrm>
          <a:off x="0" y="0"/>
          <a:ext cx="0" cy="0"/>
          <a:chOff x="0" y="0"/>
          <a:chExt cx="0" cy="0"/>
        </a:xfrm>
      </p:grpSpPr>
      <p:pic>
        <p:nvPicPr>
          <p:cNvPr id="1295" name="Google Shape;1295;p131"/>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1296" name="Google Shape;1296;p131"/>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1297" name="Google Shape;1297;p13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3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3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3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3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3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3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3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31"/>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306" name="Google Shape;1306;p131"/>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07" name="Google Shape;1307;p131"/>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08" name="Google Shape;1308;p131"/>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309" name="Google Shape;1309;p131"/>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310" name="Google Shape;1310;p1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311" name="Shape 1311"/>
        <p:cNvGrpSpPr/>
        <p:nvPr/>
      </p:nvGrpSpPr>
      <p:grpSpPr>
        <a:xfrm>
          <a:off x="0" y="0"/>
          <a:ext cx="0" cy="0"/>
          <a:chOff x="0" y="0"/>
          <a:chExt cx="0" cy="0"/>
        </a:xfrm>
      </p:grpSpPr>
      <p:pic>
        <p:nvPicPr>
          <p:cNvPr id="1312" name="Google Shape;1312;p132"/>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313" name="Google Shape;1313;p132"/>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1314" name="Google Shape;1314;p132"/>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1315" name="Google Shape;1315;p132"/>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16" name="Google Shape;1316;p132"/>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17" name="Google Shape;1317;p132"/>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18" name="Google Shape;1318;p1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319" name="Shape 1319"/>
        <p:cNvGrpSpPr/>
        <p:nvPr/>
      </p:nvGrpSpPr>
      <p:grpSpPr>
        <a:xfrm>
          <a:off x="0" y="0"/>
          <a:ext cx="0" cy="0"/>
          <a:chOff x="0" y="0"/>
          <a:chExt cx="0" cy="0"/>
        </a:xfrm>
      </p:grpSpPr>
      <p:pic>
        <p:nvPicPr>
          <p:cNvPr id="1320" name="Google Shape;1320;p133"/>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1321" name="Google Shape;1321;p133"/>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1322" name="Google Shape;1322;p133"/>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23" name="Google Shape;1323;p133"/>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4" name="Google Shape;1324;p133"/>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5" name="Google Shape;1325;p133"/>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6" name="Google Shape;1326;p133"/>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7" name="Google Shape;1327;p133"/>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28" name="Google Shape;1328;p133"/>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329" name="Google Shape;1329;p133"/>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1330" name="Google Shape;1330;p1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331" name="Shape 1331"/>
        <p:cNvGrpSpPr/>
        <p:nvPr/>
      </p:nvGrpSpPr>
      <p:grpSpPr>
        <a:xfrm>
          <a:off x="0" y="0"/>
          <a:ext cx="0" cy="0"/>
          <a:chOff x="0" y="0"/>
          <a:chExt cx="0" cy="0"/>
        </a:xfrm>
      </p:grpSpPr>
      <p:pic>
        <p:nvPicPr>
          <p:cNvPr id="1332" name="Google Shape;1332;p134"/>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1333" name="Google Shape;1333;p134"/>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1334" name="Google Shape;1334;p13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3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3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38" name="Google Shape;1338;p134"/>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39" name="Google Shape;1339;p134"/>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40" name="Google Shape;1340;p134"/>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41" name="Google Shape;1341;p134"/>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42" name="Google Shape;1342;p134"/>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43" name="Google Shape;1343;p134"/>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44" name="Google Shape;1344;p134"/>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45" name="Google Shape;1345;p134"/>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46" name="Google Shape;1346;p1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62" name="Google Shape;62;p15"/>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63" name="Google Shape;63;p15"/>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4" name="Google Shape;64;p15"/>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65" name="Google Shape;65;p15"/>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 name="Google Shape;66;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347" name="Shape 1347"/>
        <p:cNvGrpSpPr/>
        <p:nvPr/>
      </p:nvGrpSpPr>
      <p:grpSpPr>
        <a:xfrm>
          <a:off x="0" y="0"/>
          <a:ext cx="0" cy="0"/>
          <a:chOff x="0" y="0"/>
          <a:chExt cx="0" cy="0"/>
        </a:xfrm>
      </p:grpSpPr>
      <p:pic>
        <p:nvPicPr>
          <p:cNvPr id="1348" name="Google Shape;1348;p135"/>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1349" name="Google Shape;1349;p135"/>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1350" name="Google Shape;1350;p13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3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3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3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3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3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3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3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359" name="Google Shape;1359;p135"/>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0" name="Google Shape;1360;p135"/>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1" name="Google Shape;1361;p135"/>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62" name="Google Shape;1362;p135"/>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63" name="Google Shape;1363;p135"/>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4" name="Google Shape;1364;p135"/>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5" name="Google Shape;1365;p135"/>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66" name="Google Shape;1366;p135"/>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67" name="Google Shape;1367;p135"/>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8" name="Google Shape;1368;p135"/>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9" name="Google Shape;1369;p135"/>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70" name="Google Shape;1370;p135"/>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71" name="Google Shape;1371;p1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372" name="Shape 1372"/>
        <p:cNvGrpSpPr/>
        <p:nvPr/>
      </p:nvGrpSpPr>
      <p:grpSpPr>
        <a:xfrm>
          <a:off x="0" y="0"/>
          <a:ext cx="0" cy="0"/>
          <a:chOff x="0" y="0"/>
          <a:chExt cx="0" cy="0"/>
        </a:xfrm>
      </p:grpSpPr>
      <p:grpSp>
        <p:nvGrpSpPr>
          <p:cNvPr id="1373" name="Google Shape;1373;p136"/>
          <p:cNvGrpSpPr/>
          <p:nvPr/>
        </p:nvGrpSpPr>
        <p:grpSpPr>
          <a:xfrm>
            <a:off x="-1999" y="-6975"/>
            <a:ext cx="9156724" cy="5181100"/>
            <a:chOff x="-1999" y="-6975"/>
            <a:chExt cx="9156724" cy="5181100"/>
          </a:xfrm>
        </p:grpSpPr>
        <p:pic>
          <p:nvPicPr>
            <p:cNvPr id="1374" name="Google Shape;1374;p136"/>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1375" name="Google Shape;1375;p136"/>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1376" name="Google Shape;1376;p136"/>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1377" name="Google Shape;1377;p136"/>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78" name="Google Shape;1378;p136"/>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379" name="Google Shape;1379;p136"/>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80" name="Google Shape;1380;p136"/>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381" name="Google Shape;1381;p136"/>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82" name="Google Shape;1382;p136"/>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383" name="Google Shape;1383;p1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384" name="Shape 1384"/>
        <p:cNvGrpSpPr/>
        <p:nvPr/>
      </p:nvGrpSpPr>
      <p:grpSpPr>
        <a:xfrm>
          <a:off x="0" y="0"/>
          <a:ext cx="0" cy="0"/>
          <a:chOff x="0" y="0"/>
          <a:chExt cx="0" cy="0"/>
        </a:xfrm>
      </p:grpSpPr>
      <p:pic>
        <p:nvPicPr>
          <p:cNvPr id="1385" name="Google Shape;1385;p137"/>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1386" name="Google Shape;1386;p137"/>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1387" name="Google Shape;1387;p13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3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3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3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3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3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3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3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37"/>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96" name="Google Shape;1396;p137"/>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397" name="Google Shape;1397;p137"/>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98" name="Google Shape;1398;p137"/>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399" name="Google Shape;1399;p137"/>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400" name="Google Shape;1400;p137"/>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401" name="Google Shape;1401;p137"/>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402" name="Google Shape;1402;p137"/>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403" name="Google Shape;1403;p137"/>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404" name="Google Shape;1404;p137"/>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1405" name="Google Shape;1405;p137"/>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406" name="Google Shape;1406;p1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407" name="Shape 1407"/>
        <p:cNvGrpSpPr/>
        <p:nvPr/>
      </p:nvGrpSpPr>
      <p:grpSpPr>
        <a:xfrm>
          <a:off x="0" y="0"/>
          <a:ext cx="0" cy="0"/>
          <a:chOff x="0" y="0"/>
          <a:chExt cx="0" cy="0"/>
        </a:xfrm>
      </p:grpSpPr>
      <p:pic>
        <p:nvPicPr>
          <p:cNvPr id="1408" name="Google Shape;1408;p138"/>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1409" name="Google Shape;1409;p138"/>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1410" name="Google Shape;1410;p13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3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3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3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3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3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3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3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38"/>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419" name="Google Shape;1419;p138"/>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20" name="Google Shape;1420;p138"/>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1421" name="Google Shape;1421;p1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422" name="Shape 1422"/>
        <p:cNvGrpSpPr/>
        <p:nvPr/>
      </p:nvGrpSpPr>
      <p:grpSpPr>
        <a:xfrm>
          <a:off x="0" y="0"/>
          <a:ext cx="0" cy="0"/>
          <a:chOff x="0" y="0"/>
          <a:chExt cx="0" cy="0"/>
        </a:xfrm>
      </p:grpSpPr>
      <p:sp>
        <p:nvSpPr>
          <p:cNvPr id="1423" name="Google Shape;1423;p13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3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3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6" name="Google Shape;1426;p139"/>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1427" name="Google Shape;1427;p139"/>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428" name="Google Shape;1428;p139"/>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429" name="Google Shape;1429;p1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30" name="Shape 1430"/>
        <p:cNvGrpSpPr/>
        <p:nvPr/>
      </p:nvGrpSpPr>
      <p:grpSpPr>
        <a:xfrm>
          <a:off x="0" y="0"/>
          <a:ext cx="0" cy="0"/>
          <a:chOff x="0" y="0"/>
          <a:chExt cx="0" cy="0"/>
        </a:xfrm>
      </p:grpSpPr>
      <p:pic>
        <p:nvPicPr>
          <p:cNvPr id="1431" name="Google Shape;1431;p140"/>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1432" name="Google Shape;1432;p140"/>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1433" name="Google Shape;1433;p1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38" name="Shape 1438"/>
        <p:cNvGrpSpPr/>
        <p:nvPr/>
      </p:nvGrpSpPr>
      <p:grpSpPr>
        <a:xfrm>
          <a:off x="0" y="0"/>
          <a:ext cx="0" cy="0"/>
          <a:chOff x="0" y="0"/>
          <a:chExt cx="0" cy="0"/>
        </a:xfrm>
      </p:grpSpPr>
      <p:pic>
        <p:nvPicPr>
          <p:cNvPr id="1439" name="Google Shape;1439;p142"/>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1440" name="Google Shape;1440;p142"/>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1441" name="Google Shape;1441;p142"/>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442" name="Google Shape;1442;p142"/>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43" name="Google Shape;1443;p1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4" name="Shape 1444"/>
        <p:cNvGrpSpPr/>
        <p:nvPr/>
      </p:nvGrpSpPr>
      <p:grpSpPr>
        <a:xfrm>
          <a:off x="0" y="0"/>
          <a:ext cx="0" cy="0"/>
          <a:chOff x="0" y="0"/>
          <a:chExt cx="0" cy="0"/>
        </a:xfrm>
      </p:grpSpPr>
      <p:pic>
        <p:nvPicPr>
          <p:cNvPr id="1445" name="Google Shape;1445;p143"/>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1446" name="Google Shape;1446;p143"/>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1447" name="Google Shape;1447;p143"/>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48" name="Google Shape;1448;p143"/>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449" name="Google Shape;1449;p143"/>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0" name="Google Shape;1450;p1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1" name="Shape 1451"/>
        <p:cNvGrpSpPr/>
        <p:nvPr/>
      </p:nvGrpSpPr>
      <p:grpSpPr>
        <a:xfrm>
          <a:off x="0" y="0"/>
          <a:ext cx="0" cy="0"/>
          <a:chOff x="0" y="0"/>
          <a:chExt cx="0" cy="0"/>
        </a:xfrm>
      </p:grpSpPr>
      <p:pic>
        <p:nvPicPr>
          <p:cNvPr id="1452" name="Google Shape;1452;p144"/>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1453" name="Google Shape;1453;p144"/>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1454" name="Google Shape;1454;p14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4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4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4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4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4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4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4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463" name="Google Shape;1463;p144"/>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1464" name="Google Shape;1464;p1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65" name="Shape 1465"/>
        <p:cNvGrpSpPr/>
        <p:nvPr/>
      </p:nvGrpSpPr>
      <p:grpSpPr>
        <a:xfrm>
          <a:off x="0" y="0"/>
          <a:ext cx="0" cy="0"/>
          <a:chOff x="0" y="0"/>
          <a:chExt cx="0" cy="0"/>
        </a:xfrm>
      </p:grpSpPr>
      <p:pic>
        <p:nvPicPr>
          <p:cNvPr id="1466" name="Google Shape;1466;p145"/>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1467" name="Google Shape;1467;p145"/>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1468" name="Google Shape;1468;p14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4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4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4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4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4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4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4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477" name="Google Shape;1477;p145"/>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78" name="Google Shape;1478;p145"/>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79" name="Google Shape;1479;p145"/>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480" name="Google Shape;1480;p145"/>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481" name="Google Shape;1481;p1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69" name="Google Shape;69;p16"/>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70" name="Google Shape;70;p1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 name="Google Shape;79;p16"/>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80" name="Google Shape;80;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2" name="Shape 1482"/>
        <p:cNvGrpSpPr/>
        <p:nvPr/>
      </p:nvGrpSpPr>
      <p:grpSpPr>
        <a:xfrm>
          <a:off x="0" y="0"/>
          <a:ext cx="0" cy="0"/>
          <a:chOff x="0" y="0"/>
          <a:chExt cx="0" cy="0"/>
        </a:xfrm>
      </p:grpSpPr>
      <p:pic>
        <p:nvPicPr>
          <p:cNvPr id="1483" name="Google Shape;1483;p146"/>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1484" name="Google Shape;1484;p146"/>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1485" name="Google Shape;1485;p146"/>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1486" name="Google Shape;1486;p14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4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4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490" name="Google Shape;1490;p1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91" name="Shape 1491"/>
        <p:cNvGrpSpPr/>
        <p:nvPr/>
      </p:nvGrpSpPr>
      <p:grpSpPr>
        <a:xfrm>
          <a:off x="0" y="0"/>
          <a:ext cx="0" cy="0"/>
          <a:chOff x="0" y="0"/>
          <a:chExt cx="0" cy="0"/>
        </a:xfrm>
      </p:grpSpPr>
      <p:pic>
        <p:nvPicPr>
          <p:cNvPr id="1492" name="Google Shape;1492;p147"/>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1493" name="Google Shape;1493;p14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4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4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4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4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4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4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4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47"/>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502" name="Google Shape;1502;p147"/>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503" name="Google Shape;1503;p147"/>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1504" name="Google Shape;1504;p147"/>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1505" name="Google Shape;1505;p1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06" name="Shape 1506"/>
        <p:cNvGrpSpPr/>
        <p:nvPr/>
      </p:nvGrpSpPr>
      <p:grpSpPr>
        <a:xfrm>
          <a:off x="0" y="0"/>
          <a:ext cx="0" cy="0"/>
          <a:chOff x="0" y="0"/>
          <a:chExt cx="0" cy="0"/>
        </a:xfrm>
      </p:grpSpPr>
      <p:pic>
        <p:nvPicPr>
          <p:cNvPr id="1507" name="Google Shape;1507;p148"/>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1508" name="Google Shape;1508;p148"/>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1509" name="Google Shape;1509;p148"/>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1510" name="Google Shape;1510;p1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11" name="Shape 1511"/>
        <p:cNvGrpSpPr/>
        <p:nvPr/>
      </p:nvGrpSpPr>
      <p:grpSpPr>
        <a:xfrm>
          <a:off x="0" y="0"/>
          <a:ext cx="0" cy="0"/>
          <a:chOff x="0" y="0"/>
          <a:chExt cx="0" cy="0"/>
        </a:xfrm>
      </p:grpSpPr>
      <p:pic>
        <p:nvPicPr>
          <p:cNvPr id="1512" name="Google Shape;1512;p149"/>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1513" name="Google Shape;1513;p149"/>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1514" name="Google Shape;1514;p14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4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49"/>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517" name="Google Shape;1517;p149"/>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18" name="Google Shape;1518;p1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19" name="Shape 1519"/>
        <p:cNvGrpSpPr/>
        <p:nvPr/>
      </p:nvGrpSpPr>
      <p:grpSpPr>
        <a:xfrm>
          <a:off x="0" y="0"/>
          <a:ext cx="0" cy="0"/>
          <a:chOff x="0" y="0"/>
          <a:chExt cx="0" cy="0"/>
        </a:xfrm>
      </p:grpSpPr>
      <p:sp>
        <p:nvSpPr>
          <p:cNvPr id="1520" name="Google Shape;1520;p150"/>
          <p:cNvSpPr/>
          <p:nvPr>
            <p:ph idx="2" type="pic"/>
          </p:nvPr>
        </p:nvSpPr>
        <p:spPr>
          <a:xfrm>
            <a:off x="0" y="-6975"/>
            <a:ext cx="9144000" cy="5148300"/>
          </a:xfrm>
          <a:prstGeom prst="rect">
            <a:avLst/>
          </a:prstGeom>
          <a:noFill/>
          <a:ln>
            <a:noFill/>
          </a:ln>
        </p:spPr>
      </p:sp>
      <p:sp>
        <p:nvSpPr>
          <p:cNvPr id="1521" name="Google Shape;1521;p150"/>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522" name="Google Shape;1522;p1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23" name="Shape 1523"/>
        <p:cNvGrpSpPr/>
        <p:nvPr/>
      </p:nvGrpSpPr>
      <p:grpSpPr>
        <a:xfrm>
          <a:off x="0" y="0"/>
          <a:ext cx="0" cy="0"/>
          <a:chOff x="0" y="0"/>
          <a:chExt cx="0" cy="0"/>
        </a:xfrm>
      </p:grpSpPr>
      <p:pic>
        <p:nvPicPr>
          <p:cNvPr id="1524" name="Google Shape;1524;p151"/>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525" name="Google Shape;1525;p151"/>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1526" name="Google Shape;1526;p151"/>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527" name="Google Shape;1527;p151"/>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528" name="Google Shape;1528;p1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529" name="Shape 1529"/>
        <p:cNvGrpSpPr/>
        <p:nvPr/>
      </p:nvGrpSpPr>
      <p:grpSpPr>
        <a:xfrm>
          <a:off x="0" y="0"/>
          <a:ext cx="0" cy="0"/>
          <a:chOff x="0" y="0"/>
          <a:chExt cx="0" cy="0"/>
        </a:xfrm>
      </p:grpSpPr>
      <p:sp>
        <p:nvSpPr>
          <p:cNvPr id="1530" name="Google Shape;1530;p1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531" name="Shape 1531"/>
        <p:cNvGrpSpPr/>
        <p:nvPr/>
      </p:nvGrpSpPr>
      <p:grpSpPr>
        <a:xfrm>
          <a:off x="0" y="0"/>
          <a:ext cx="0" cy="0"/>
          <a:chOff x="0" y="0"/>
          <a:chExt cx="0" cy="0"/>
        </a:xfrm>
      </p:grpSpPr>
      <p:pic>
        <p:nvPicPr>
          <p:cNvPr id="1532" name="Google Shape;1532;p153"/>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533" name="Google Shape;1533;p153"/>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1534" name="Google Shape;1534;p153"/>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535" name="Google Shape;1535;p153"/>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6" name="Google Shape;1536;p153"/>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537" name="Google Shape;1537;p153"/>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8" name="Google Shape;1538;p153"/>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539" name="Google Shape;1539;p153"/>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40" name="Google Shape;1540;p153"/>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41" name="Google Shape;1541;p153"/>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42" name="Google Shape;1542;p153"/>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43" name="Google Shape;1543;p153"/>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544" name="Google Shape;1544;p153"/>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545" name="Google Shape;1545;p153"/>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546" name="Google Shape;1546;p153"/>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547" name="Google Shape;1547;p15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5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5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5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5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5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5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5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556" name="Shape 1556"/>
        <p:cNvGrpSpPr/>
        <p:nvPr/>
      </p:nvGrpSpPr>
      <p:grpSpPr>
        <a:xfrm>
          <a:off x="0" y="0"/>
          <a:ext cx="0" cy="0"/>
          <a:chOff x="0" y="0"/>
          <a:chExt cx="0" cy="0"/>
        </a:xfrm>
      </p:grpSpPr>
      <p:pic>
        <p:nvPicPr>
          <p:cNvPr id="1557" name="Google Shape;1557;p154"/>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558" name="Google Shape;1558;p154"/>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1559" name="Google Shape;1559;p15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5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54"/>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562" name="Google Shape;1562;p154"/>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563" name="Google Shape;1563;p1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1564" name="Shape 1564"/>
        <p:cNvGrpSpPr/>
        <p:nvPr/>
      </p:nvGrpSpPr>
      <p:grpSpPr>
        <a:xfrm>
          <a:off x="0" y="0"/>
          <a:ext cx="0" cy="0"/>
          <a:chOff x="0" y="0"/>
          <a:chExt cx="0" cy="0"/>
        </a:xfrm>
      </p:grpSpPr>
      <p:pic>
        <p:nvPicPr>
          <p:cNvPr id="1565" name="Google Shape;1565;p155"/>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1566" name="Google Shape;1566;p155"/>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1567" name="Google Shape;1567;p155"/>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1568" name="Google Shape;1568;p155"/>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1569" name="Google Shape;1569;p155"/>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1570" name="Google Shape;1570;p1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83" name="Google Shape;83;p17"/>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84" name="Google Shape;84;p1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3" name="Google Shape;93;p17"/>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4" name="Google Shape;94;p17"/>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5" name="Google Shape;95;p17"/>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96" name="Google Shape;96;p17"/>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97" name="Google Shape;97;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71" name="Shape 1571"/>
        <p:cNvGrpSpPr/>
        <p:nvPr/>
      </p:nvGrpSpPr>
      <p:grpSpPr>
        <a:xfrm>
          <a:off x="0" y="0"/>
          <a:ext cx="0" cy="0"/>
          <a:chOff x="0" y="0"/>
          <a:chExt cx="0" cy="0"/>
        </a:xfrm>
      </p:grpSpPr>
      <p:pic>
        <p:nvPicPr>
          <p:cNvPr id="1572" name="Google Shape;1572;p156"/>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1573" name="Google Shape;1573;p156"/>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1574" name="Google Shape;1574;p15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5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5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56"/>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5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56"/>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56"/>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56"/>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56"/>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583" name="Google Shape;1583;p156"/>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84" name="Google Shape;1584;p156"/>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1585" name="Google Shape;1585;p1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586" name="Shape 1586"/>
        <p:cNvGrpSpPr/>
        <p:nvPr/>
      </p:nvGrpSpPr>
      <p:grpSpPr>
        <a:xfrm>
          <a:off x="0" y="0"/>
          <a:ext cx="0" cy="0"/>
          <a:chOff x="0" y="0"/>
          <a:chExt cx="0" cy="0"/>
        </a:xfrm>
      </p:grpSpPr>
      <p:pic>
        <p:nvPicPr>
          <p:cNvPr id="1587" name="Google Shape;1587;p157"/>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1588" name="Google Shape;1588;p157"/>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1589" name="Google Shape;1589;p157"/>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590" name="Google Shape;1590;p157"/>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91" name="Google Shape;1591;p1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592" name="Shape 1592"/>
        <p:cNvGrpSpPr/>
        <p:nvPr/>
      </p:nvGrpSpPr>
      <p:grpSpPr>
        <a:xfrm>
          <a:off x="0" y="0"/>
          <a:ext cx="0" cy="0"/>
          <a:chOff x="0" y="0"/>
          <a:chExt cx="0" cy="0"/>
        </a:xfrm>
      </p:grpSpPr>
      <p:pic>
        <p:nvPicPr>
          <p:cNvPr id="1593" name="Google Shape;1593;p158"/>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1594" name="Google Shape;1594;p158"/>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1595" name="Google Shape;1595;p15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5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5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5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5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5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5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5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58"/>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04" name="Google Shape;1604;p158"/>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05" name="Google Shape;1605;p1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606" name="Shape 1606"/>
        <p:cNvGrpSpPr/>
        <p:nvPr/>
      </p:nvGrpSpPr>
      <p:grpSpPr>
        <a:xfrm>
          <a:off x="0" y="0"/>
          <a:ext cx="0" cy="0"/>
          <a:chOff x="0" y="0"/>
          <a:chExt cx="0" cy="0"/>
        </a:xfrm>
      </p:grpSpPr>
      <p:pic>
        <p:nvPicPr>
          <p:cNvPr id="1607" name="Google Shape;1607;p159"/>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1608" name="Google Shape;1608;p159"/>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1609" name="Google Shape;1609;p15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5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5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5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13" name="Google Shape;1613;p159"/>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1614" name="Google Shape;1614;p1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615" name="Shape 1615"/>
        <p:cNvGrpSpPr/>
        <p:nvPr/>
      </p:nvGrpSpPr>
      <p:grpSpPr>
        <a:xfrm>
          <a:off x="0" y="0"/>
          <a:ext cx="0" cy="0"/>
          <a:chOff x="0" y="0"/>
          <a:chExt cx="0" cy="0"/>
        </a:xfrm>
      </p:grpSpPr>
      <p:pic>
        <p:nvPicPr>
          <p:cNvPr id="1616" name="Google Shape;1616;p160"/>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617" name="Google Shape;1617;p160"/>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1618" name="Google Shape;1618;p16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19" name="Google Shape;1619;p16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6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6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6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6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6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6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6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628" name="Shape 1628"/>
        <p:cNvGrpSpPr/>
        <p:nvPr/>
      </p:nvGrpSpPr>
      <p:grpSpPr>
        <a:xfrm>
          <a:off x="0" y="0"/>
          <a:ext cx="0" cy="0"/>
          <a:chOff x="0" y="0"/>
          <a:chExt cx="0" cy="0"/>
        </a:xfrm>
      </p:grpSpPr>
      <p:pic>
        <p:nvPicPr>
          <p:cNvPr id="1629" name="Google Shape;1629;p161"/>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1630" name="Google Shape;1630;p161"/>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631" name="Google Shape;1631;p161"/>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632" name="Google Shape;1632;p1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33" name="Google Shape;1633;p1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1634" name="Shape 1634"/>
        <p:cNvGrpSpPr/>
        <p:nvPr/>
      </p:nvGrpSpPr>
      <p:grpSpPr>
        <a:xfrm>
          <a:off x="0" y="0"/>
          <a:ext cx="0" cy="0"/>
          <a:chOff x="0" y="0"/>
          <a:chExt cx="0" cy="0"/>
        </a:xfrm>
      </p:grpSpPr>
      <p:pic>
        <p:nvPicPr>
          <p:cNvPr id="1635" name="Google Shape;1635;p162"/>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1636" name="Google Shape;1636;p162"/>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637" name="Google Shape;1637;p162"/>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638" name="Google Shape;1638;p1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39" name="Google Shape;1639;p1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640" name="Shape 1640"/>
        <p:cNvGrpSpPr/>
        <p:nvPr/>
      </p:nvGrpSpPr>
      <p:grpSpPr>
        <a:xfrm>
          <a:off x="0" y="0"/>
          <a:ext cx="0" cy="0"/>
          <a:chOff x="0" y="0"/>
          <a:chExt cx="0" cy="0"/>
        </a:xfrm>
      </p:grpSpPr>
      <p:pic>
        <p:nvPicPr>
          <p:cNvPr id="1641" name="Google Shape;1641;p163"/>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1642" name="Google Shape;1642;p163"/>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1643" name="Google Shape;1643;p16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6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6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6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6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6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6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6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63"/>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652" name="Google Shape;1652;p163"/>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53" name="Google Shape;1653;p163"/>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54" name="Google Shape;1654;p163"/>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655" name="Google Shape;1655;p163"/>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656" name="Google Shape;1656;p1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657" name="Shape 1657"/>
        <p:cNvGrpSpPr/>
        <p:nvPr/>
      </p:nvGrpSpPr>
      <p:grpSpPr>
        <a:xfrm>
          <a:off x="0" y="0"/>
          <a:ext cx="0" cy="0"/>
          <a:chOff x="0" y="0"/>
          <a:chExt cx="0" cy="0"/>
        </a:xfrm>
      </p:grpSpPr>
      <p:pic>
        <p:nvPicPr>
          <p:cNvPr id="1658" name="Google Shape;1658;p164"/>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659" name="Google Shape;1659;p164"/>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1660" name="Google Shape;1660;p164"/>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1661" name="Google Shape;1661;p164"/>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62" name="Google Shape;1662;p164"/>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63" name="Google Shape;1663;p164"/>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64" name="Google Shape;1664;p1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665" name="Shape 1665"/>
        <p:cNvGrpSpPr/>
        <p:nvPr/>
      </p:nvGrpSpPr>
      <p:grpSpPr>
        <a:xfrm>
          <a:off x="0" y="0"/>
          <a:ext cx="0" cy="0"/>
          <a:chOff x="0" y="0"/>
          <a:chExt cx="0" cy="0"/>
        </a:xfrm>
      </p:grpSpPr>
      <p:pic>
        <p:nvPicPr>
          <p:cNvPr id="1666" name="Google Shape;1666;p165"/>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1667" name="Google Shape;1667;p165"/>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1668" name="Google Shape;1668;p165"/>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69" name="Google Shape;1669;p165"/>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70" name="Google Shape;1670;p165"/>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71" name="Google Shape;1671;p165"/>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72" name="Google Shape;1672;p165"/>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73" name="Google Shape;1673;p165"/>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74" name="Google Shape;1674;p165"/>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675" name="Google Shape;1675;p165"/>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1676" name="Google Shape;1676;p1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100" name="Google Shape;100;p18"/>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101" name="Google Shape;101;p18"/>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102" name="Google Shape;102;p1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6" name="Google Shape;10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77" name="Shape 1677"/>
        <p:cNvGrpSpPr/>
        <p:nvPr/>
      </p:nvGrpSpPr>
      <p:grpSpPr>
        <a:xfrm>
          <a:off x="0" y="0"/>
          <a:ext cx="0" cy="0"/>
          <a:chOff x="0" y="0"/>
          <a:chExt cx="0" cy="0"/>
        </a:xfrm>
      </p:grpSpPr>
      <p:pic>
        <p:nvPicPr>
          <p:cNvPr id="1678" name="Google Shape;1678;p166"/>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1679" name="Google Shape;1679;p166"/>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1680" name="Google Shape;1680;p16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6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6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84" name="Google Shape;1684;p166"/>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5" name="Google Shape;1685;p166"/>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6" name="Google Shape;1686;p166"/>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7" name="Google Shape;1687;p166"/>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8" name="Google Shape;1688;p166"/>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89" name="Google Shape;1689;p166"/>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90" name="Google Shape;1690;p166"/>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91" name="Google Shape;1691;p166"/>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92" name="Google Shape;1692;p1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693" name="Shape 1693"/>
        <p:cNvGrpSpPr/>
        <p:nvPr/>
      </p:nvGrpSpPr>
      <p:grpSpPr>
        <a:xfrm>
          <a:off x="0" y="0"/>
          <a:ext cx="0" cy="0"/>
          <a:chOff x="0" y="0"/>
          <a:chExt cx="0" cy="0"/>
        </a:xfrm>
      </p:grpSpPr>
      <p:pic>
        <p:nvPicPr>
          <p:cNvPr id="1694" name="Google Shape;1694;p167"/>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1695" name="Google Shape;1695;p167"/>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1696" name="Google Shape;1696;p16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6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6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6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6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6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6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6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705" name="Google Shape;1705;p167"/>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06" name="Google Shape;1706;p167"/>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07" name="Google Shape;1707;p167"/>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08" name="Google Shape;1708;p167"/>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09" name="Google Shape;1709;p167"/>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0" name="Google Shape;1710;p167"/>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1" name="Google Shape;1711;p167"/>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2" name="Google Shape;1712;p167"/>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3" name="Google Shape;1713;p167"/>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4" name="Google Shape;1714;p167"/>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15" name="Google Shape;1715;p167"/>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6" name="Google Shape;1716;p167"/>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7" name="Google Shape;1717;p1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18" name="Shape 1718"/>
        <p:cNvGrpSpPr/>
        <p:nvPr/>
      </p:nvGrpSpPr>
      <p:grpSpPr>
        <a:xfrm>
          <a:off x="0" y="0"/>
          <a:ext cx="0" cy="0"/>
          <a:chOff x="0" y="0"/>
          <a:chExt cx="0" cy="0"/>
        </a:xfrm>
      </p:grpSpPr>
      <p:grpSp>
        <p:nvGrpSpPr>
          <p:cNvPr id="1719" name="Google Shape;1719;p168"/>
          <p:cNvGrpSpPr/>
          <p:nvPr/>
        </p:nvGrpSpPr>
        <p:grpSpPr>
          <a:xfrm>
            <a:off x="-1999" y="-6975"/>
            <a:ext cx="9156724" cy="5181100"/>
            <a:chOff x="-1999" y="-6975"/>
            <a:chExt cx="9156724" cy="5181100"/>
          </a:xfrm>
        </p:grpSpPr>
        <p:pic>
          <p:nvPicPr>
            <p:cNvPr id="1720" name="Google Shape;1720;p168"/>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1721" name="Google Shape;1721;p168"/>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1722" name="Google Shape;1722;p168"/>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1723" name="Google Shape;1723;p168"/>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724" name="Google Shape;1724;p168"/>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725" name="Google Shape;1725;p168"/>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726" name="Google Shape;1726;p168"/>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727" name="Google Shape;1727;p168"/>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728" name="Google Shape;1728;p168"/>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729" name="Google Shape;1729;p1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730" name="Shape 1730"/>
        <p:cNvGrpSpPr/>
        <p:nvPr/>
      </p:nvGrpSpPr>
      <p:grpSpPr>
        <a:xfrm>
          <a:off x="0" y="0"/>
          <a:ext cx="0" cy="0"/>
          <a:chOff x="0" y="0"/>
          <a:chExt cx="0" cy="0"/>
        </a:xfrm>
      </p:grpSpPr>
      <p:pic>
        <p:nvPicPr>
          <p:cNvPr id="1731" name="Google Shape;1731;p169"/>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1732" name="Google Shape;1732;p169"/>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1733" name="Google Shape;1733;p16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6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6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6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6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6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6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6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69"/>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742" name="Google Shape;1742;p169"/>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43" name="Google Shape;1743;p169"/>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44" name="Google Shape;1744;p169"/>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745" name="Google Shape;1745;p169"/>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46" name="Google Shape;1746;p169"/>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47" name="Google Shape;1747;p169"/>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1748" name="Google Shape;1748;p169"/>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49" name="Google Shape;1749;p169"/>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50" name="Google Shape;1750;p169"/>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1751" name="Google Shape;1751;p169"/>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752" name="Google Shape;1752;p1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753" name="Shape 1753"/>
        <p:cNvGrpSpPr/>
        <p:nvPr/>
      </p:nvGrpSpPr>
      <p:grpSpPr>
        <a:xfrm>
          <a:off x="0" y="0"/>
          <a:ext cx="0" cy="0"/>
          <a:chOff x="0" y="0"/>
          <a:chExt cx="0" cy="0"/>
        </a:xfrm>
      </p:grpSpPr>
      <p:pic>
        <p:nvPicPr>
          <p:cNvPr id="1754" name="Google Shape;1754;p170"/>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1755" name="Google Shape;1755;p170"/>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1756" name="Google Shape;1756;p17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7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7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7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7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7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7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7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70"/>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765" name="Google Shape;1765;p170"/>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66" name="Google Shape;1766;p170"/>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1767" name="Google Shape;1767;p1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768" name="Shape 1768"/>
        <p:cNvGrpSpPr/>
        <p:nvPr/>
      </p:nvGrpSpPr>
      <p:grpSpPr>
        <a:xfrm>
          <a:off x="0" y="0"/>
          <a:ext cx="0" cy="0"/>
          <a:chOff x="0" y="0"/>
          <a:chExt cx="0" cy="0"/>
        </a:xfrm>
      </p:grpSpPr>
      <p:sp>
        <p:nvSpPr>
          <p:cNvPr id="1769" name="Google Shape;1769;p17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7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7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2" name="Google Shape;1772;p171"/>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1773" name="Google Shape;1773;p171"/>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774" name="Google Shape;1774;p171"/>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775" name="Google Shape;1775;p1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776" name="Shape 1776"/>
        <p:cNvGrpSpPr/>
        <p:nvPr/>
      </p:nvGrpSpPr>
      <p:grpSpPr>
        <a:xfrm>
          <a:off x="0" y="0"/>
          <a:ext cx="0" cy="0"/>
          <a:chOff x="0" y="0"/>
          <a:chExt cx="0" cy="0"/>
        </a:xfrm>
      </p:grpSpPr>
      <p:pic>
        <p:nvPicPr>
          <p:cNvPr id="1777" name="Google Shape;1777;p172"/>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1778" name="Google Shape;1778;p172"/>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1779" name="Google Shape;1779;p1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84" name="Shape 1784"/>
        <p:cNvGrpSpPr/>
        <p:nvPr/>
      </p:nvGrpSpPr>
      <p:grpSpPr>
        <a:xfrm>
          <a:off x="0" y="0"/>
          <a:ext cx="0" cy="0"/>
          <a:chOff x="0" y="0"/>
          <a:chExt cx="0" cy="0"/>
        </a:xfrm>
      </p:grpSpPr>
      <p:pic>
        <p:nvPicPr>
          <p:cNvPr id="1785" name="Google Shape;1785;p174"/>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1786" name="Google Shape;1786;p174"/>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1787" name="Google Shape;1787;p174"/>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788" name="Google Shape;1788;p174"/>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789" name="Google Shape;1789;p1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90" name="Shape 1790"/>
        <p:cNvGrpSpPr/>
        <p:nvPr/>
      </p:nvGrpSpPr>
      <p:grpSpPr>
        <a:xfrm>
          <a:off x="0" y="0"/>
          <a:ext cx="0" cy="0"/>
          <a:chOff x="0" y="0"/>
          <a:chExt cx="0" cy="0"/>
        </a:xfrm>
      </p:grpSpPr>
      <p:pic>
        <p:nvPicPr>
          <p:cNvPr id="1791" name="Google Shape;1791;p175"/>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1792" name="Google Shape;1792;p175"/>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1793" name="Google Shape;1793;p175"/>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94" name="Google Shape;1794;p175"/>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795" name="Google Shape;1795;p175"/>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96" name="Google Shape;1796;p1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7" name="Shape 1797"/>
        <p:cNvGrpSpPr/>
        <p:nvPr/>
      </p:nvGrpSpPr>
      <p:grpSpPr>
        <a:xfrm>
          <a:off x="0" y="0"/>
          <a:ext cx="0" cy="0"/>
          <a:chOff x="0" y="0"/>
          <a:chExt cx="0" cy="0"/>
        </a:xfrm>
      </p:grpSpPr>
      <p:pic>
        <p:nvPicPr>
          <p:cNvPr id="1798" name="Google Shape;1798;p176"/>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1799" name="Google Shape;1799;p176"/>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1800" name="Google Shape;1800;p17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7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7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76"/>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7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76"/>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76"/>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76"/>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7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09" name="Google Shape;1809;p176"/>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1810" name="Google Shape;1810;p1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109" name="Google Shape;109;p1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18" name="Google Shape;118;p19"/>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19" name="Google Shape;119;p19"/>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120" name="Google Shape;120;p19"/>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121" name="Google Shape;12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11" name="Shape 1811"/>
        <p:cNvGrpSpPr/>
        <p:nvPr/>
      </p:nvGrpSpPr>
      <p:grpSpPr>
        <a:xfrm>
          <a:off x="0" y="0"/>
          <a:ext cx="0" cy="0"/>
          <a:chOff x="0" y="0"/>
          <a:chExt cx="0" cy="0"/>
        </a:xfrm>
      </p:grpSpPr>
      <p:pic>
        <p:nvPicPr>
          <p:cNvPr id="1812" name="Google Shape;1812;p177"/>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1813" name="Google Shape;1813;p177"/>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1814" name="Google Shape;1814;p17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7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7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7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7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7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7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7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7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23" name="Google Shape;1823;p177"/>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24" name="Google Shape;1824;p177"/>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25" name="Google Shape;1825;p177"/>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826" name="Google Shape;1826;p177"/>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827" name="Google Shape;1827;p1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8" name="Shape 1828"/>
        <p:cNvGrpSpPr/>
        <p:nvPr/>
      </p:nvGrpSpPr>
      <p:grpSpPr>
        <a:xfrm>
          <a:off x="0" y="0"/>
          <a:ext cx="0" cy="0"/>
          <a:chOff x="0" y="0"/>
          <a:chExt cx="0" cy="0"/>
        </a:xfrm>
      </p:grpSpPr>
      <p:pic>
        <p:nvPicPr>
          <p:cNvPr id="1829" name="Google Shape;1829;p178"/>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1830" name="Google Shape;1830;p178"/>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1831" name="Google Shape;1831;p178"/>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1832" name="Google Shape;1832;p17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7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7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7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36" name="Google Shape;1836;p1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37" name="Shape 1837"/>
        <p:cNvGrpSpPr/>
        <p:nvPr/>
      </p:nvGrpSpPr>
      <p:grpSpPr>
        <a:xfrm>
          <a:off x="0" y="0"/>
          <a:ext cx="0" cy="0"/>
          <a:chOff x="0" y="0"/>
          <a:chExt cx="0" cy="0"/>
        </a:xfrm>
      </p:grpSpPr>
      <p:pic>
        <p:nvPicPr>
          <p:cNvPr id="1838" name="Google Shape;1838;p179"/>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1839" name="Google Shape;1839;p17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7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7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7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7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7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7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7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79"/>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48" name="Google Shape;1848;p179"/>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849" name="Google Shape;1849;p179"/>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1850" name="Google Shape;1850;p179"/>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1851" name="Google Shape;1851;p1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52" name="Shape 1852"/>
        <p:cNvGrpSpPr/>
        <p:nvPr/>
      </p:nvGrpSpPr>
      <p:grpSpPr>
        <a:xfrm>
          <a:off x="0" y="0"/>
          <a:ext cx="0" cy="0"/>
          <a:chOff x="0" y="0"/>
          <a:chExt cx="0" cy="0"/>
        </a:xfrm>
      </p:grpSpPr>
      <p:pic>
        <p:nvPicPr>
          <p:cNvPr id="1853" name="Google Shape;1853;p180"/>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1854" name="Google Shape;1854;p180"/>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1855" name="Google Shape;1855;p180"/>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1856" name="Google Shape;1856;p1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57" name="Shape 1857"/>
        <p:cNvGrpSpPr/>
        <p:nvPr/>
      </p:nvGrpSpPr>
      <p:grpSpPr>
        <a:xfrm>
          <a:off x="0" y="0"/>
          <a:ext cx="0" cy="0"/>
          <a:chOff x="0" y="0"/>
          <a:chExt cx="0" cy="0"/>
        </a:xfrm>
      </p:grpSpPr>
      <p:pic>
        <p:nvPicPr>
          <p:cNvPr id="1858" name="Google Shape;1858;p181"/>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1859" name="Google Shape;1859;p181"/>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1860" name="Google Shape;1860;p18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8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81"/>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863" name="Google Shape;1863;p181"/>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64" name="Google Shape;1864;p1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5" name="Shape 1865"/>
        <p:cNvGrpSpPr/>
        <p:nvPr/>
      </p:nvGrpSpPr>
      <p:grpSpPr>
        <a:xfrm>
          <a:off x="0" y="0"/>
          <a:ext cx="0" cy="0"/>
          <a:chOff x="0" y="0"/>
          <a:chExt cx="0" cy="0"/>
        </a:xfrm>
      </p:grpSpPr>
      <p:sp>
        <p:nvSpPr>
          <p:cNvPr id="1866" name="Google Shape;1866;p182"/>
          <p:cNvSpPr/>
          <p:nvPr>
            <p:ph idx="2" type="pic"/>
          </p:nvPr>
        </p:nvSpPr>
        <p:spPr>
          <a:xfrm>
            <a:off x="0" y="-6975"/>
            <a:ext cx="9144000" cy="5148300"/>
          </a:xfrm>
          <a:prstGeom prst="rect">
            <a:avLst/>
          </a:prstGeom>
          <a:noFill/>
          <a:ln>
            <a:noFill/>
          </a:ln>
        </p:spPr>
      </p:sp>
      <p:sp>
        <p:nvSpPr>
          <p:cNvPr id="1867" name="Google Shape;1867;p182"/>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868" name="Google Shape;1868;p1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69" name="Shape 1869"/>
        <p:cNvGrpSpPr/>
        <p:nvPr/>
      </p:nvGrpSpPr>
      <p:grpSpPr>
        <a:xfrm>
          <a:off x="0" y="0"/>
          <a:ext cx="0" cy="0"/>
          <a:chOff x="0" y="0"/>
          <a:chExt cx="0" cy="0"/>
        </a:xfrm>
      </p:grpSpPr>
      <p:pic>
        <p:nvPicPr>
          <p:cNvPr id="1870" name="Google Shape;1870;p183"/>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871" name="Google Shape;1871;p183"/>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1872" name="Google Shape;1872;p183"/>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73" name="Google Shape;1873;p183"/>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874" name="Google Shape;1874;p1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75" name="Shape 1875"/>
        <p:cNvGrpSpPr/>
        <p:nvPr/>
      </p:nvGrpSpPr>
      <p:grpSpPr>
        <a:xfrm>
          <a:off x="0" y="0"/>
          <a:ext cx="0" cy="0"/>
          <a:chOff x="0" y="0"/>
          <a:chExt cx="0" cy="0"/>
        </a:xfrm>
      </p:grpSpPr>
      <p:sp>
        <p:nvSpPr>
          <p:cNvPr id="1876" name="Google Shape;1876;p1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877" name="Shape 1877"/>
        <p:cNvGrpSpPr/>
        <p:nvPr/>
      </p:nvGrpSpPr>
      <p:grpSpPr>
        <a:xfrm>
          <a:off x="0" y="0"/>
          <a:ext cx="0" cy="0"/>
          <a:chOff x="0" y="0"/>
          <a:chExt cx="0" cy="0"/>
        </a:xfrm>
      </p:grpSpPr>
      <p:pic>
        <p:nvPicPr>
          <p:cNvPr id="1878" name="Google Shape;1878;p185"/>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879" name="Google Shape;1879;p185"/>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1880" name="Google Shape;1880;p185"/>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81" name="Google Shape;1881;p185"/>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82" name="Google Shape;1882;p185"/>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883" name="Google Shape;1883;p185"/>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84" name="Google Shape;1884;p185"/>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885" name="Google Shape;1885;p185"/>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86" name="Google Shape;1886;p185"/>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87" name="Google Shape;1887;p185"/>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88" name="Google Shape;1888;p185"/>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89" name="Google Shape;1889;p185"/>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890" name="Google Shape;1890;p185"/>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891" name="Google Shape;1891;p185"/>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892" name="Google Shape;1892;p185"/>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893" name="Google Shape;1893;p18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8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8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8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8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8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8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8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902" name="Shape 1902"/>
        <p:cNvGrpSpPr/>
        <p:nvPr/>
      </p:nvGrpSpPr>
      <p:grpSpPr>
        <a:xfrm>
          <a:off x="0" y="0"/>
          <a:ext cx="0" cy="0"/>
          <a:chOff x="0" y="0"/>
          <a:chExt cx="0" cy="0"/>
        </a:xfrm>
      </p:grpSpPr>
      <p:pic>
        <p:nvPicPr>
          <p:cNvPr id="1903" name="Google Shape;1903;p186"/>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904" name="Google Shape;1904;p186"/>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1905" name="Google Shape;1905;p18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8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86"/>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908" name="Google Shape;1908;p186"/>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909" name="Google Shape;1909;p1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pic>
        <p:nvPicPr>
          <p:cNvPr id="123" name="Google Shape;123;p20"/>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124" name="Google Shape;124;p20"/>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125" name="Google Shape;125;p20"/>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126" name="Google Shape;126;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1910" name="Shape 1910"/>
        <p:cNvGrpSpPr/>
        <p:nvPr/>
      </p:nvGrpSpPr>
      <p:grpSpPr>
        <a:xfrm>
          <a:off x="0" y="0"/>
          <a:ext cx="0" cy="0"/>
          <a:chOff x="0" y="0"/>
          <a:chExt cx="0" cy="0"/>
        </a:xfrm>
      </p:grpSpPr>
      <p:pic>
        <p:nvPicPr>
          <p:cNvPr id="1911" name="Google Shape;1911;p187"/>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1912" name="Google Shape;1912;p187"/>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1913" name="Google Shape;1913;p187"/>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1914" name="Google Shape;1914;p187"/>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1915" name="Google Shape;1915;p187"/>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1916" name="Google Shape;1916;p1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917" name="Shape 1917"/>
        <p:cNvGrpSpPr/>
        <p:nvPr/>
      </p:nvGrpSpPr>
      <p:grpSpPr>
        <a:xfrm>
          <a:off x="0" y="0"/>
          <a:ext cx="0" cy="0"/>
          <a:chOff x="0" y="0"/>
          <a:chExt cx="0" cy="0"/>
        </a:xfrm>
      </p:grpSpPr>
      <p:pic>
        <p:nvPicPr>
          <p:cNvPr id="1918" name="Google Shape;1918;p188"/>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1919" name="Google Shape;1919;p188"/>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1920" name="Google Shape;1920;p18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8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8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8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8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8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8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8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88"/>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29" name="Google Shape;1929;p188"/>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30" name="Google Shape;1930;p188"/>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1931" name="Google Shape;1931;p1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932" name="Shape 1932"/>
        <p:cNvGrpSpPr/>
        <p:nvPr/>
      </p:nvGrpSpPr>
      <p:grpSpPr>
        <a:xfrm>
          <a:off x="0" y="0"/>
          <a:ext cx="0" cy="0"/>
          <a:chOff x="0" y="0"/>
          <a:chExt cx="0" cy="0"/>
        </a:xfrm>
      </p:grpSpPr>
      <p:pic>
        <p:nvPicPr>
          <p:cNvPr id="1933" name="Google Shape;1933;p189"/>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1934" name="Google Shape;1934;p189"/>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1935" name="Google Shape;1935;p189"/>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36" name="Google Shape;1936;p189"/>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37" name="Google Shape;1937;p1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938" name="Shape 1938"/>
        <p:cNvGrpSpPr/>
        <p:nvPr/>
      </p:nvGrpSpPr>
      <p:grpSpPr>
        <a:xfrm>
          <a:off x="0" y="0"/>
          <a:ext cx="0" cy="0"/>
          <a:chOff x="0" y="0"/>
          <a:chExt cx="0" cy="0"/>
        </a:xfrm>
      </p:grpSpPr>
      <p:pic>
        <p:nvPicPr>
          <p:cNvPr id="1939" name="Google Shape;1939;p190"/>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1940" name="Google Shape;1940;p190"/>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1941" name="Google Shape;1941;p19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9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9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9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9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9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9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9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90"/>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50" name="Google Shape;1950;p190"/>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51" name="Google Shape;1951;p1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952" name="Shape 1952"/>
        <p:cNvGrpSpPr/>
        <p:nvPr/>
      </p:nvGrpSpPr>
      <p:grpSpPr>
        <a:xfrm>
          <a:off x="0" y="0"/>
          <a:ext cx="0" cy="0"/>
          <a:chOff x="0" y="0"/>
          <a:chExt cx="0" cy="0"/>
        </a:xfrm>
      </p:grpSpPr>
      <p:pic>
        <p:nvPicPr>
          <p:cNvPr id="1953" name="Google Shape;1953;p191"/>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1954" name="Google Shape;1954;p191"/>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1955" name="Google Shape;1955;p19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9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9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59" name="Google Shape;1959;p191"/>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1960" name="Google Shape;1960;p1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961" name="Shape 1961"/>
        <p:cNvGrpSpPr/>
        <p:nvPr/>
      </p:nvGrpSpPr>
      <p:grpSpPr>
        <a:xfrm>
          <a:off x="0" y="0"/>
          <a:ext cx="0" cy="0"/>
          <a:chOff x="0" y="0"/>
          <a:chExt cx="0" cy="0"/>
        </a:xfrm>
      </p:grpSpPr>
      <p:pic>
        <p:nvPicPr>
          <p:cNvPr id="1962" name="Google Shape;1962;p192"/>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963" name="Google Shape;1963;p192"/>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1964" name="Google Shape;1964;p19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65" name="Google Shape;1965;p19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9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9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9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9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9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9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9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974" name="Shape 1974"/>
        <p:cNvGrpSpPr/>
        <p:nvPr/>
      </p:nvGrpSpPr>
      <p:grpSpPr>
        <a:xfrm>
          <a:off x="0" y="0"/>
          <a:ext cx="0" cy="0"/>
          <a:chOff x="0" y="0"/>
          <a:chExt cx="0" cy="0"/>
        </a:xfrm>
      </p:grpSpPr>
      <p:pic>
        <p:nvPicPr>
          <p:cNvPr id="1975" name="Google Shape;1975;p193"/>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1976" name="Google Shape;1976;p193"/>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977" name="Google Shape;1977;p193"/>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978" name="Google Shape;1978;p19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79" name="Google Shape;1979;p1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1980" name="Shape 1980"/>
        <p:cNvGrpSpPr/>
        <p:nvPr/>
      </p:nvGrpSpPr>
      <p:grpSpPr>
        <a:xfrm>
          <a:off x="0" y="0"/>
          <a:ext cx="0" cy="0"/>
          <a:chOff x="0" y="0"/>
          <a:chExt cx="0" cy="0"/>
        </a:xfrm>
      </p:grpSpPr>
      <p:pic>
        <p:nvPicPr>
          <p:cNvPr id="1981" name="Google Shape;1981;p194"/>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1982" name="Google Shape;1982;p194"/>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1983" name="Google Shape;1983;p194"/>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1984" name="Google Shape;1984;p19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85" name="Google Shape;1985;p1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86" name="Shape 1986"/>
        <p:cNvGrpSpPr/>
        <p:nvPr/>
      </p:nvGrpSpPr>
      <p:grpSpPr>
        <a:xfrm>
          <a:off x="0" y="0"/>
          <a:ext cx="0" cy="0"/>
          <a:chOff x="0" y="0"/>
          <a:chExt cx="0" cy="0"/>
        </a:xfrm>
      </p:grpSpPr>
      <p:pic>
        <p:nvPicPr>
          <p:cNvPr id="1987" name="Google Shape;1987;p195"/>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1988" name="Google Shape;1988;p195"/>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1989" name="Google Shape;1989;p19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9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9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9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9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9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9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9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95"/>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998" name="Google Shape;1998;p195"/>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99" name="Google Shape;1999;p195"/>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00" name="Google Shape;2000;p195"/>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001" name="Google Shape;2001;p195"/>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002" name="Google Shape;2002;p1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03" name="Shape 2003"/>
        <p:cNvGrpSpPr/>
        <p:nvPr/>
      </p:nvGrpSpPr>
      <p:grpSpPr>
        <a:xfrm>
          <a:off x="0" y="0"/>
          <a:ext cx="0" cy="0"/>
          <a:chOff x="0" y="0"/>
          <a:chExt cx="0" cy="0"/>
        </a:xfrm>
      </p:grpSpPr>
      <p:pic>
        <p:nvPicPr>
          <p:cNvPr id="2004" name="Google Shape;2004;p196"/>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2005" name="Google Shape;2005;p196"/>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2006" name="Google Shape;2006;p196"/>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2007" name="Google Shape;2007;p196"/>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008" name="Google Shape;2008;p196"/>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09" name="Google Shape;2009;p196"/>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10" name="Google Shape;2010;p1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pic>
        <p:nvPicPr>
          <p:cNvPr id="128" name="Google Shape;128;p21"/>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129" name="Google Shape;129;p21"/>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130" name="Google Shape;130;p2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33" name="Google Shape;133;p21"/>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4" name="Google Shape;13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011" name="Shape 2011"/>
        <p:cNvGrpSpPr/>
        <p:nvPr/>
      </p:nvGrpSpPr>
      <p:grpSpPr>
        <a:xfrm>
          <a:off x="0" y="0"/>
          <a:ext cx="0" cy="0"/>
          <a:chOff x="0" y="0"/>
          <a:chExt cx="0" cy="0"/>
        </a:xfrm>
      </p:grpSpPr>
      <p:pic>
        <p:nvPicPr>
          <p:cNvPr id="2012" name="Google Shape;2012;p197"/>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2013" name="Google Shape;2013;p197"/>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2014" name="Google Shape;2014;p197"/>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015" name="Google Shape;2015;p197"/>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16" name="Google Shape;2016;p197"/>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17" name="Google Shape;2017;p197"/>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18" name="Google Shape;2018;p197"/>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19" name="Google Shape;2019;p197"/>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20" name="Google Shape;2020;p197"/>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2021" name="Google Shape;2021;p197"/>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2022" name="Google Shape;2022;p1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023" name="Shape 2023"/>
        <p:cNvGrpSpPr/>
        <p:nvPr/>
      </p:nvGrpSpPr>
      <p:grpSpPr>
        <a:xfrm>
          <a:off x="0" y="0"/>
          <a:ext cx="0" cy="0"/>
          <a:chOff x="0" y="0"/>
          <a:chExt cx="0" cy="0"/>
        </a:xfrm>
      </p:grpSpPr>
      <p:pic>
        <p:nvPicPr>
          <p:cNvPr id="2024" name="Google Shape;2024;p198"/>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2025" name="Google Shape;2025;p198"/>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2026" name="Google Shape;2026;p19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9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9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9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030" name="Google Shape;2030;p198"/>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31" name="Google Shape;2031;p198"/>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32" name="Google Shape;2032;p198"/>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33" name="Google Shape;2033;p198"/>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34" name="Google Shape;2034;p198"/>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35" name="Google Shape;2035;p198"/>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36" name="Google Shape;2036;p198"/>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37" name="Google Shape;2037;p198"/>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38" name="Google Shape;2038;p1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039" name="Shape 2039"/>
        <p:cNvGrpSpPr/>
        <p:nvPr/>
      </p:nvGrpSpPr>
      <p:grpSpPr>
        <a:xfrm>
          <a:off x="0" y="0"/>
          <a:ext cx="0" cy="0"/>
          <a:chOff x="0" y="0"/>
          <a:chExt cx="0" cy="0"/>
        </a:xfrm>
      </p:grpSpPr>
      <p:pic>
        <p:nvPicPr>
          <p:cNvPr id="2040" name="Google Shape;2040;p199"/>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2041" name="Google Shape;2041;p199"/>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2042" name="Google Shape;2042;p19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9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9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9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9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9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9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9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051" name="Google Shape;2051;p199"/>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52" name="Google Shape;2052;p199"/>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53" name="Google Shape;2053;p199"/>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54" name="Google Shape;2054;p199"/>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55" name="Google Shape;2055;p199"/>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56" name="Google Shape;2056;p199"/>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57" name="Google Shape;2057;p199"/>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58" name="Google Shape;2058;p199"/>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59" name="Google Shape;2059;p199"/>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60" name="Google Shape;2060;p199"/>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61" name="Google Shape;2061;p199"/>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62" name="Google Shape;2062;p199"/>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63" name="Google Shape;2063;p1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064" name="Shape 2064"/>
        <p:cNvGrpSpPr/>
        <p:nvPr/>
      </p:nvGrpSpPr>
      <p:grpSpPr>
        <a:xfrm>
          <a:off x="0" y="0"/>
          <a:ext cx="0" cy="0"/>
          <a:chOff x="0" y="0"/>
          <a:chExt cx="0" cy="0"/>
        </a:xfrm>
      </p:grpSpPr>
      <p:grpSp>
        <p:nvGrpSpPr>
          <p:cNvPr id="2065" name="Google Shape;2065;p200"/>
          <p:cNvGrpSpPr/>
          <p:nvPr/>
        </p:nvGrpSpPr>
        <p:grpSpPr>
          <a:xfrm>
            <a:off x="-1999" y="-6975"/>
            <a:ext cx="9156724" cy="5181100"/>
            <a:chOff x="-1999" y="-6975"/>
            <a:chExt cx="9156724" cy="5181100"/>
          </a:xfrm>
        </p:grpSpPr>
        <p:pic>
          <p:nvPicPr>
            <p:cNvPr id="2066" name="Google Shape;2066;p200"/>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2067" name="Google Shape;2067;p200"/>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2068" name="Google Shape;2068;p200"/>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2069" name="Google Shape;2069;p200"/>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070" name="Google Shape;2070;p200"/>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71" name="Google Shape;2071;p200"/>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072" name="Google Shape;2072;p200"/>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73" name="Google Shape;2073;p200"/>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074" name="Google Shape;2074;p200"/>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75" name="Google Shape;2075;p2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2076" name="Shape 2076"/>
        <p:cNvGrpSpPr/>
        <p:nvPr/>
      </p:nvGrpSpPr>
      <p:grpSpPr>
        <a:xfrm>
          <a:off x="0" y="0"/>
          <a:ext cx="0" cy="0"/>
          <a:chOff x="0" y="0"/>
          <a:chExt cx="0" cy="0"/>
        </a:xfrm>
      </p:grpSpPr>
      <p:pic>
        <p:nvPicPr>
          <p:cNvPr id="2077" name="Google Shape;2077;p201"/>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2078" name="Google Shape;2078;p201"/>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2079" name="Google Shape;2079;p20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1"/>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088" name="Google Shape;2088;p201"/>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089" name="Google Shape;2089;p201"/>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090" name="Google Shape;2090;p201"/>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091" name="Google Shape;2091;p201"/>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092" name="Google Shape;2092;p201"/>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093" name="Google Shape;2093;p201"/>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094" name="Google Shape;2094;p201"/>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095" name="Google Shape;2095;p201"/>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096" name="Google Shape;2096;p201"/>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2097" name="Google Shape;2097;p201"/>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098" name="Google Shape;2098;p2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099" name="Shape 2099"/>
        <p:cNvGrpSpPr/>
        <p:nvPr/>
      </p:nvGrpSpPr>
      <p:grpSpPr>
        <a:xfrm>
          <a:off x="0" y="0"/>
          <a:ext cx="0" cy="0"/>
          <a:chOff x="0" y="0"/>
          <a:chExt cx="0" cy="0"/>
        </a:xfrm>
      </p:grpSpPr>
      <p:pic>
        <p:nvPicPr>
          <p:cNvPr id="2100" name="Google Shape;2100;p202"/>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2101" name="Google Shape;2101;p202"/>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2102" name="Google Shape;2102;p20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0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0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0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0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0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0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0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02"/>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111" name="Google Shape;2111;p202"/>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12" name="Google Shape;2112;p202"/>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2113" name="Google Shape;2113;p2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14" name="Shape 2114"/>
        <p:cNvGrpSpPr/>
        <p:nvPr/>
      </p:nvGrpSpPr>
      <p:grpSpPr>
        <a:xfrm>
          <a:off x="0" y="0"/>
          <a:ext cx="0" cy="0"/>
          <a:chOff x="0" y="0"/>
          <a:chExt cx="0" cy="0"/>
        </a:xfrm>
      </p:grpSpPr>
      <p:sp>
        <p:nvSpPr>
          <p:cNvPr id="2115" name="Google Shape;2115;p20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0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0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8" name="Google Shape;2118;p203"/>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2119" name="Google Shape;2119;p203"/>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2120" name="Google Shape;2120;p203"/>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121" name="Google Shape;2121;p2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122" name="Shape 2122"/>
        <p:cNvGrpSpPr/>
        <p:nvPr/>
      </p:nvGrpSpPr>
      <p:grpSpPr>
        <a:xfrm>
          <a:off x="0" y="0"/>
          <a:ext cx="0" cy="0"/>
          <a:chOff x="0" y="0"/>
          <a:chExt cx="0" cy="0"/>
        </a:xfrm>
      </p:grpSpPr>
      <p:pic>
        <p:nvPicPr>
          <p:cNvPr id="2123" name="Google Shape;2123;p204"/>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2124" name="Google Shape;2124;p204"/>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2125" name="Google Shape;2125;p2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30" name="Shape 2130"/>
        <p:cNvGrpSpPr/>
        <p:nvPr/>
      </p:nvGrpSpPr>
      <p:grpSpPr>
        <a:xfrm>
          <a:off x="0" y="0"/>
          <a:ext cx="0" cy="0"/>
          <a:chOff x="0" y="0"/>
          <a:chExt cx="0" cy="0"/>
        </a:xfrm>
      </p:grpSpPr>
      <p:pic>
        <p:nvPicPr>
          <p:cNvPr id="2131" name="Google Shape;2131;p206"/>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2132" name="Google Shape;2132;p206"/>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2133" name="Google Shape;2133;p206"/>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134" name="Google Shape;2134;p206"/>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35" name="Google Shape;2135;p2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36" name="Shape 2136"/>
        <p:cNvGrpSpPr/>
        <p:nvPr/>
      </p:nvGrpSpPr>
      <p:grpSpPr>
        <a:xfrm>
          <a:off x="0" y="0"/>
          <a:ext cx="0" cy="0"/>
          <a:chOff x="0" y="0"/>
          <a:chExt cx="0" cy="0"/>
        </a:xfrm>
      </p:grpSpPr>
      <p:pic>
        <p:nvPicPr>
          <p:cNvPr id="2137" name="Google Shape;2137;p207"/>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2138" name="Google Shape;2138;p207"/>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2139" name="Google Shape;2139;p207"/>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40" name="Google Shape;2140;p207"/>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2141" name="Google Shape;2141;p207"/>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42" name="Google Shape;2142;p2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sp>
        <p:nvSpPr>
          <p:cNvPr id="136" name="Google Shape;136;p22"/>
          <p:cNvSpPr/>
          <p:nvPr>
            <p:ph idx="2" type="pic"/>
          </p:nvPr>
        </p:nvSpPr>
        <p:spPr>
          <a:xfrm>
            <a:off x="0" y="-6975"/>
            <a:ext cx="9144000" cy="5148300"/>
          </a:xfrm>
          <a:prstGeom prst="rect">
            <a:avLst/>
          </a:prstGeom>
          <a:noFill/>
          <a:ln>
            <a:noFill/>
          </a:ln>
        </p:spPr>
      </p:sp>
      <p:sp>
        <p:nvSpPr>
          <p:cNvPr id="137" name="Google Shape;137;p22"/>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138" name="Google Shape;138;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43" name="Shape 2143"/>
        <p:cNvGrpSpPr/>
        <p:nvPr/>
      </p:nvGrpSpPr>
      <p:grpSpPr>
        <a:xfrm>
          <a:off x="0" y="0"/>
          <a:ext cx="0" cy="0"/>
          <a:chOff x="0" y="0"/>
          <a:chExt cx="0" cy="0"/>
        </a:xfrm>
      </p:grpSpPr>
      <p:pic>
        <p:nvPicPr>
          <p:cNvPr id="2144" name="Google Shape;2144;p208"/>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2145" name="Google Shape;2145;p208"/>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2146" name="Google Shape;2146;p20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0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0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0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0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0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0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0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0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155" name="Google Shape;2155;p208"/>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2156" name="Google Shape;2156;p2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57" name="Shape 2157"/>
        <p:cNvGrpSpPr/>
        <p:nvPr/>
      </p:nvGrpSpPr>
      <p:grpSpPr>
        <a:xfrm>
          <a:off x="0" y="0"/>
          <a:ext cx="0" cy="0"/>
          <a:chOff x="0" y="0"/>
          <a:chExt cx="0" cy="0"/>
        </a:xfrm>
      </p:grpSpPr>
      <p:pic>
        <p:nvPicPr>
          <p:cNvPr id="2158" name="Google Shape;2158;p209"/>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2159" name="Google Shape;2159;p209"/>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2160" name="Google Shape;2160;p20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0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0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0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0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0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0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0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0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169" name="Google Shape;2169;p209"/>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70" name="Google Shape;2170;p209"/>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71" name="Google Shape;2171;p209"/>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172" name="Google Shape;2172;p209"/>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173" name="Google Shape;2173;p2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4" name="Shape 2174"/>
        <p:cNvGrpSpPr/>
        <p:nvPr/>
      </p:nvGrpSpPr>
      <p:grpSpPr>
        <a:xfrm>
          <a:off x="0" y="0"/>
          <a:ext cx="0" cy="0"/>
          <a:chOff x="0" y="0"/>
          <a:chExt cx="0" cy="0"/>
        </a:xfrm>
      </p:grpSpPr>
      <p:pic>
        <p:nvPicPr>
          <p:cNvPr id="2175" name="Google Shape;2175;p210"/>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2176" name="Google Shape;2176;p210"/>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2177" name="Google Shape;2177;p210"/>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2178" name="Google Shape;2178;p21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1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1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1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182" name="Google Shape;2182;p2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83" name="Shape 2183"/>
        <p:cNvGrpSpPr/>
        <p:nvPr/>
      </p:nvGrpSpPr>
      <p:grpSpPr>
        <a:xfrm>
          <a:off x="0" y="0"/>
          <a:ext cx="0" cy="0"/>
          <a:chOff x="0" y="0"/>
          <a:chExt cx="0" cy="0"/>
        </a:xfrm>
      </p:grpSpPr>
      <p:pic>
        <p:nvPicPr>
          <p:cNvPr id="2184" name="Google Shape;2184;p211"/>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2185" name="Google Shape;2185;p21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1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1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1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1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1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1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1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11"/>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194" name="Google Shape;2194;p211"/>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195" name="Google Shape;2195;p211"/>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2196" name="Google Shape;2196;p211"/>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2197" name="Google Shape;2197;p2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98" name="Shape 2198"/>
        <p:cNvGrpSpPr/>
        <p:nvPr/>
      </p:nvGrpSpPr>
      <p:grpSpPr>
        <a:xfrm>
          <a:off x="0" y="0"/>
          <a:ext cx="0" cy="0"/>
          <a:chOff x="0" y="0"/>
          <a:chExt cx="0" cy="0"/>
        </a:xfrm>
      </p:grpSpPr>
      <p:pic>
        <p:nvPicPr>
          <p:cNvPr id="2199" name="Google Shape;2199;p212"/>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2200" name="Google Shape;2200;p212"/>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2201" name="Google Shape;2201;p212"/>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2202" name="Google Shape;2202;p2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03" name="Shape 2203"/>
        <p:cNvGrpSpPr/>
        <p:nvPr/>
      </p:nvGrpSpPr>
      <p:grpSpPr>
        <a:xfrm>
          <a:off x="0" y="0"/>
          <a:ext cx="0" cy="0"/>
          <a:chOff x="0" y="0"/>
          <a:chExt cx="0" cy="0"/>
        </a:xfrm>
      </p:grpSpPr>
      <p:pic>
        <p:nvPicPr>
          <p:cNvPr id="2204" name="Google Shape;2204;p213"/>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2205" name="Google Shape;2205;p213"/>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2206" name="Google Shape;2206;p21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1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13"/>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2209" name="Google Shape;2209;p213"/>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10" name="Google Shape;2210;p2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11" name="Shape 2211"/>
        <p:cNvGrpSpPr/>
        <p:nvPr/>
      </p:nvGrpSpPr>
      <p:grpSpPr>
        <a:xfrm>
          <a:off x="0" y="0"/>
          <a:ext cx="0" cy="0"/>
          <a:chOff x="0" y="0"/>
          <a:chExt cx="0" cy="0"/>
        </a:xfrm>
      </p:grpSpPr>
      <p:sp>
        <p:nvSpPr>
          <p:cNvPr id="2212" name="Google Shape;2212;p214"/>
          <p:cNvSpPr/>
          <p:nvPr>
            <p:ph idx="2" type="pic"/>
          </p:nvPr>
        </p:nvSpPr>
        <p:spPr>
          <a:xfrm>
            <a:off x="0" y="-6975"/>
            <a:ext cx="9144000" cy="5148300"/>
          </a:xfrm>
          <a:prstGeom prst="rect">
            <a:avLst/>
          </a:prstGeom>
          <a:noFill/>
          <a:ln>
            <a:noFill/>
          </a:ln>
        </p:spPr>
      </p:sp>
      <p:sp>
        <p:nvSpPr>
          <p:cNvPr id="2213" name="Google Shape;2213;p214"/>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2214" name="Google Shape;2214;p2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15" name="Shape 2215"/>
        <p:cNvGrpSpPr/>
        <p:nvPr/>
      </p:nvGrpSpPr>
      <p:grpSpPr>
        <a:xfrm>
          <a:off x="0" y="0"/>
          <a:ext cx="0" cy="0"/>
          <a:chOff x="0" y="0"/>
          <a:chExt cx="0" cy="0"/>
        </a:xfrm>
      </p:grpSpPr>
      <p:pic>
        <p:nvPicPr>
          <p:cNvPr id="2216" name="Google Shape;2216;p215"/>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2217" name="Google Shape;2217;p215"/>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2218" name="Google Shape;2218;p215"/>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19" name="Google Shape;2219;p215"/>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220" name="Google Shape;2220;p2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221" name="Shape 2221"/>
        <p:cNvGrpSpPr/>
        <p:nvPr/>
      </p:nvGrpSpPr>
      <p:grpSpPr>
        <a:xfrm>
          <a:off x="0" y="0"/>
          <a:ext cx="0" cy="0"/>
          <a:chOff x="0" y="0"/>
          <a:chExt cx="0" cy="0"/>
        </a:xfrm>
      </p:grpSpPr>
      <p:sp>
        <p:nvSpPr>
          <p:cNvPr id="2222" name="Google Shape;2222;p2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223" name="Shape 2223"/>
        <p:cNvGrpSpPr/>
        <p:nvPr/>
      </p:nvGrpSpPr>
      <p:grpSpPr>
        <a:xfrm>
          <a:off x="0" y="0"/>
          <a:ext cx="0" cy="0"/>
          <a:chOff x="0" y="0"/>
          <a:chExt cx="0" cy="0"/>
        </a:xfrm>
      </p:grpSpPr>
      <p:pic>
        <p:nvPicPr>
          <p:cNvPr id="2224" name="Google Shape;2224;p217"/>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2225" name="Google Shape;2225;p217"/>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2226" name="Google Shape;2226;p217"/>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27" name="Google Shape;2227;p217"/>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28" name="Google Shape;2228;p217"/>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229" name="Google Shape;2229;p217"/>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30" name="Google Shape;2230;p217"/>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231" name="Google Shape;2231;p217"/>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232" name="Google Shape;2232;p217"/>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233" name="Google Shape;2233;p217"/>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234" name="Google Shape;2234;p217"/>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235" name="Google Shape;2235;p217"/>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2236" name="Google Shape;2236;p217"/>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2237" name="Google Shape;2237;p217"/>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2238" name="Google Shape;2238;p217"/>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2239" name="Google Shape;2239;p21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1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1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1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1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1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1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1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9" name="Shape 139"/>
        <p:cNvGrpSpPr/>
        <p:nvPr/>
      </p:nvGrpSpPr>
      <p:grpSpPr>
        <a:xfrm>
          <a:off x="0" y="0"/>
          <a:ext cx="0" cy="0"/>
          <a:chOff x="0" y="0"/>
          <a:chExt cx="0" cy="0"/>
        </a:xfrm>
      </p:grpSpPr>
      <p:pic>
        <p:nvPicPr>
          <p:cNvPr id="140" name="Google Shape;140;p23"/>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41" name="Google Shape;141;p23"/>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142" name="Google Shape;142;p23"/>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3" name="Google Shape;143;p23"/>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44" name="Google Shape;14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248" name="Shape 2248"/>
        <p:cNvGrpSpPr/>
        <p:nvPr/>
      </p:nvGrpSpPr>
      <p:grpSpPr>
        <a:xfrm>
          <a:off x="0" y="0"/>
          <a:ext cx="0" cy="0"/>
          <a:chOff x="0" y="0"/>
          <a:chExt cx="0" cy="0"/>
        </a:xfrm>
      </p:grpSpPr>
      <p:pic>
        <p:nvPicPr>
          <p:cNvPr id="2249" name="Google Shape;2249;p218"/>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2250" name="Google Shape;2250;p218"/>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2251" name="Google Shape;2251;p21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1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18"/>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2254" name="Google Shape;2254;p218"/>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255" name="Google Shape;2255;p2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2256" name="Shape 2256"/>
        <p:cNvGrpSpPr/>
        <p:nvPr/>
      </p:nvGrpSpPr>
      <p:grpSpPr>
        <a:xfrm>
          <a:off x="0" y="0"/>
          <a:ext cx="0" cy="0"/>
          <a:chOff x="0" y="0"/>
          <a:chExt cx="0" cy="0"/>
        </a:xfrm>
      </p:grpSpPr>
      <p:pic>
        <p:nvPicPr>
          <p:cNvPr id="2257" name="Google Shape;2257;p219"/>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2258" name="Google Shape;2258;p219"/>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2259" name="Google Shape;2259;p219"/>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2260" name="Google Shape;2260;p219"/>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2261" name="Google Shape;2261;p219"/>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2262" name="Google Shape;2262;p2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263" name="Shape 2263"/>
        <p:cNvGrpSpPr/>
        <p:nvPr/>
      </p:nvGrpSpPr>
      <p:grpSpPr>
        <a:xfrm>
          <a:off x="0" y="0"/>
          <a:ext cx="0" cy="0"/>
          <a:chOff x="0" y="0"/>
          <a:chExt cx="0" cy="0"/>
        </a:xfrm>
      </p:grpSpPr>
      <p:pic>
        <p:nvPicPr>
          <p:cNvPr id="2264" name="Google Shape;2264;p220"/>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2265" name="Google Shape;2265;p220"/>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2266" name="Google Shape;2266;p22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2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2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2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2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2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2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2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20"/>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75" name="Google Shape;2275;p220"/>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76" name="Google Shape;2276;p220"/>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2277" name="Google Shape;2277;p2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278" name="Shape 2278"/>
        <p:cNvGrpSpPr/>
        <p:nvPr/>
      </p:nvGrpSpPr>
      <p:grpSpPr>
        <a:xfrm>
          <a:off x="0" y="0"/>
          <a:ext cx="0" cy="0"/>
          <a:chOff x="0" y="0"/>
          <a:chExt cx="0" cy="0"/>
        </a:xfrm>
      </p:grpSpPr>
      <p:pic>
        <p:nvPicPr>
          <p:cNvPr id="2279" name="Google Shape;2279;p221"/>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2280" name="Google Shape;2280;p221"/>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2281" name="Google Shape;2281;p221"/>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82" name="Google Shape;2282;p221"/>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83" name="Google Shape;2283;p2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284" name="Shape 2284"/>
        <p:cNvGrpSpPr/>
        <p:nvPr/>
      </p:nvGrpSpPr>
      <p:grpSpPr>
        <a:xfrm>
          <a:off x="0" y="0"/>
          <a:ext cx="0" cy="0"/>
          <a:chOff x="0" y="0"/>
          <a:chExt cx="0" cy="0"/>
        </a:xfrm>
      </p:grpSpPr>
      <p:pic>
        <p:nvPicPr>
          <p:cNvPr id="2285" name="Google Shape;2285;p222"/>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2286" name="Google Shape;2286;p222"/>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2287" name="Google Shape;2287;p22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2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2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2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2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2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2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2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22"/>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96" name="Google Shape;2296;p222"/>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97" name="Google Shape;2297;p2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2298" name="Shape 2298"/>
        <p:cNvGrpSpPr/>
        <p:nvPr/>
      </p:nvGrpSpPr>
      <p:grpSpPr>
        <a:xfrm>
          <a:off x="0" y="0"/>
          <a:ext cx="0" cy="0"/>
          <a:chOff x="0" y="0"/>
          <a:chExt cx="0" cy="0"/>
        </a:xfrm>
      </p:grpSpPr>
      <p:pic>
        <p:nvPicPr>
          <p:cNvPr id="2299" name="Google Shape;2299;p223"/>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2300" name="Google Shape;2300;p223"/>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2301" name="Google Shape;2301;p22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2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2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05" name="Google Shape;2305;p223"/>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2306" name="Google Shape;2306;p2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307" name="Shape 2307"/>
        <p:cNvGrpSpPr/>
        <p:nvPr/>
      </p:nvGrpSpPr>
      <p:grpSpPr>
        <a:xfrm>
          <a:off x="0" y="0"/>
          <a:ext cx="0" cy="0"/>
          <a:chOff x="0" y="0"/>
          <a:chExt cx="0" cy="0"/>
        </a:xfrm>
      </p:grpSpPr>
      <p:pic>
        <p:nvPicPr>
          <p:cNvPr id="2308" name="Google Shape;2308;p224"/>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2309" name="Google Shape;2309;p224"/>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2310" name="Google Shape;2310;p2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11" name="Google Shape;2311;p22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2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2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2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2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2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2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2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320" name="Shape 2320"/>
        <p:cNvGrpSpPr/>
        <p:nvPr/>
      </p:nvGrpSpPr>
      <p:grpSpPr>
        <a:xfrm>
          <a:off x="0" y="0"/>
          <a:ext cx="0" cy="0"/>
          <a:chOff x="0" y="0"/>
          <a:chExt cx="0" cy="0"/>
        </a:xfrm>
      </p:grpSpPr>
      <p:pic>
        <p:nvPicPr>
          <p:cNvPr id="2321" name="Google Shape;2321;p225"/>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2322" name="Google Shape;2322;p225"/>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2323" name="Google Shape;2323;p225"/>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324" name="Google Shape;2324;p2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25" name="Google Shape;2325;p2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2326" name="Shape 2326"/>
        <p:cNvGrpSpPr/>
        <p:nvPr/>
      </p:nvGrpSpPr>
      <p:grpSpPr>
        <a:xfrm>
          <a:off x="0" y="0"/>
          <a:ext cx="0" cy="0"/>
          <a:chOff x="0" y="0"/>
          <a:chExt cx="0" cy="0"/>
        </a:xfrm>
      </p:grpSpPr>
      <p:pic>
        <p:nvPicPr>
          <p:cNvPr id="2327" name="Google Shape;2327;p226"/>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2328" name="Google Shape;2328;p226"/>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2329" name="Google Shape;2329;p226"/>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330" name="Google Shape;2330;p2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31" name="Google Shape;2331;p2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332" name="Shape 2332"/>
        <p:cNvGrpSpPr/>
        <p:nvPr/>
      </p:nvGrpSpPr>
      <p:grpSpPr>
        <a:xfrm>
          <a:off x="0" y="0"/>
          <a:ext cx="0" cy="0"/>
          <a:chOff x="0" y="0"/>
          <a:chExt cx="0" cy="0"/>
        </a:xfrm>
      </p:grpSpPr>
      <p:pic>
        <p:nvPicPr>
          <p:cNvPr id="2333" name="Google Shape;2333;p227"/>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2334" name="Google Shape;2334;p227"/>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2335" name="Google Shape;2335;p22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2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2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2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2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2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2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2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27"/>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2344" name="Google Shape;2344;p227"/>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45" name="Google Shape;2345;p227"/>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46" name="Google Shape;2346;p227"/>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347" name="Google Shape;2347;p227"/>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348" name="Google Shape;2348;p2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5" name="Shape 145"/>
        <p:cNvGrpSpPr/>
        <p:nvPr/>
      </p:nvGrpSpPr>
      <p:grpSpPr>
        <a:xfrm>
          <a:off x="0" y="0"/>
          <a:ext cx="0" cy="0"/>
          <a:chOff x="0" y="0"/>
          <a:chExt cx="0" cy="0"/>
        </a:xfrm>
      </p:grpSpPr>
      <p:sp>
        <p:nvSpPr>
          <p:cNvPr id="146" name="Google Shape;146;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349" name="Shape 2349"/>
        <p:cNvGrpSpPr/>
        <p:nvPr/>
      </p:nvGrpSpPr>
      <p:grpSpPr>
        <a:xfrm>
          <a:off x="0" y="0"/>
          <a:ext cx="0" cy="0"/>
          <a:chOff x="0" y="0"/>
          <a:chExt cx="0" cy="0"/>
        </a:xfrm>
      </p:grpSpPr>
      <p:pic>
        <p:nvPicPr>
          <p:cNvPr id="2350" name="Google Shape;2350;p228"/>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2351" name="Google Shape;2351;p228"/>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2352" name="Google Shape;2352;p228"/>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2353" name="Google Shape;2353;p228"/>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54" name="Google Shape;2354;p228"/>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55" name="Google Shape;2355;p228"/>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56" name="Google Shape;2356;p2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357" name="Shape 2357"/>
        <p:cNvGrpSpPr/>
        <p:nvPr/>
      </p:nvGrpSpPr>
      <p:grpSpPr>
        <a:xfrm>
          <a:off x="0" y="0"/>
          <a:ext cx="0" cy="0"/>
          <a:chOff x="0" y="0"/>
          <a:chExt cx="0" cy="0"/>
        </a:xfrm>
      </p:grpSpPr>
      <p:pic>
        <p:nvPicPr>
          <p:cNvPr id="2358" name="Google Shape;2358;p229"/>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2359" name="Google Shape;2359;p229"/>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2360" name="Google Shape;2360;p229"/>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61" name="Google Shape;2361;p229"/>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62" name="Google Shape;2362;p229"/>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63" name="Google Shape;2363;p229"/>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64" name="Google Shape;2364;p229"/>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65" name="Google Shape;2365;p229"/>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66" name="Google Shape;2366;p229"/>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2367" name="Google Shape;2367;p229"/>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2368" name="Google Shape;2368;p2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369" name="Shape 2369"/>
        <p:cNvGrpSpPr/>
        <p:nvPr/>
      </p:nvGrpSpPr>
      <p:grpSpPr>
        <a:xfrm>
          <a:off x="0" y="0"/>
          <a:ext cx="0" cy="0"/>
          <a:chOff x="0" y="0"/>
          <a:chExt cx="0" cy="0"/>
        </a:xfrm>
      </p:grpSpPr>
      <p:pic>
        <p:nvPicPr>
          <p:cNvPr id="2370" name="Google Shape;2370;p230"/>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2371" name="Google Shape;2371;p230"/>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2372" name="Google Shape;2372;p23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3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3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76" name="Google Shape;2376;p230"/>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77" name="Google Shape;2377;p230"/>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78" name="Google Shape;2378;p230"/>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79" name="Google Shape;2379;p230"/>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80" name="Google Shape;2380;p230"/>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81" name="Google Shape;2381;p230"/>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82" name="Google Shape;2382;p230"/>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83" name="Google Shape;2383;p230"/>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84" name="Google Shape;2384;p2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385" name="Shape 2385"/>
        <p:cNvGrpSpPr/>
        <p:nvPr/>
      </p:nvGrpSpPr>
      <p:grpSpPr>
        <a:xfrm>
          <a:off x="0" y="0"/>
          <a:ext cx="0" cy="0"/>
          <a:chOff x="0" y="0"/>
          <a:chExt cx="0" cy="0"/>
        </a:xfrm>
      </p:grpSpPr>
      <p:pic>
        <p:nvPicPr>
          <p:cNvPr id="2386" name="Google Shape;2386;p231"/>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2387" name="Google Shape;2387;p231"/>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2388" name="Google Shape;2388;p23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3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3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3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3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3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3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3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97" name="Google Shape;2397;p231"/>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98" name="Google Shape;2398;p231"/>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99" name="Google Shape;2399;p231"/>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00" name="Google Shape;2400;p231"/>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01" name="Google Shape;2401;p231"/>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2" name="Google Shape;2402;p231"/>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3" name="Google Shape;2403;p231"/>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04" name="Google Shape;2404;p231"/>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05" name="Google Shape;2405;p231"/>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6" name="Google Shape;2406;p231"/>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7" name="Google Shape;2407;p231"/>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08" name="Google Shape;2408;p231"/>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09" name="Google Shape;2409;p2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410" name="Shape 2410"/>
        <p:cNvGrpSpPr/>
        <p:nvPr/>
      </p:nvGrpSpPr>
      <p:grpSpPr>
        <a:xfrm>
          <a:off x="0" y="0"/>
          <a:ext cx="0" cy="0"/>
          <a:chOff x="0" y="0"/>
          <a:chExt cx="0" cy="0"/>
        </a:xfrm>
      </p:grpSpPr>
      <p:grpSp>
        <p:nvGrpSpPr>
          <p:cNvPr id="2411" name="Google Shape;2411;p232"/>
          <p:cNvGrpSpPr/>
          <p:nvPr/>
        </p:nvGrpSpPr>
        <p:grpSpPr>
          <a:xfrm>
            <a:off x="-1999" y="-6975"/>
            <a:ext cx="9156724" cy="5181100"/>
            <a:chOff x="-1999" y="-6975"/>
            <a:chExt cx="9156724" cy="5181100"/>
          </a:xfrm>
        </p:grpSpPr>
        <p:pic>
          <p:nvPicPr>
            <p:cNvPr id="2412" name="Google Shape;2412;p232"/>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2413" name="Google Shape;2413;p232"/>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2414" name="Google Shape;2414;p232"/>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2415" name="Google Shape;2415;p232"/>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416" name="Google Shape;2416;p232"/>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417" name="Google Shape;2417;p232"/>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418" name="Google Shape;2418;p232"/>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419" name="Google Shape;2419;p232"/>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420" name="Google Shape;2420;p232"/>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421" name="Google Shape;2421;p2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2422" name="Shape 2422"/>
        <p:cNvGrpSpPr/>
        <p:nvPr/>
      </p:nvGrpSpPr>
      <p:grpSpPr>
        <a:xfrm>
          <a:off x="0" y="0"/>
          <a:ext cx="0" cy="0"/>
          <a:chOff x="0" y="0"/>
          <a:chExt cx="0" cy="0"/>
        </a:xfrm>
      </p:grpSpPr>
      <p:pic>
        <p:nvPicPr>
          <p:cNvPr id="2423" name="Google Shape;2423;p233"/>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2424" name="Google Shape;2424;p233"/>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2425" name="Google Shape;2425;p23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3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3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3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3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3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3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3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33"/>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434" name="Google Shape;2434;p233"/>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435" name="Google Shape;2435;p233"/>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436" name="Google Shape;2436;p233"/>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437" name="Google Shape;2437;p233"/>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438" name="Google Shape;2438;p233"/>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439" name="Google Shape;2439;p233"/>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2440" name="Google Shape;2440;p233"/>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441" name="Google Shape;2441;p233"/>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442" name="Google Shape;2442;p233"/>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2443" name="Google Shape;2443;p233"/>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444" name="Google Shape;2444;p2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445" name="Shape 2445"/>
        <p:cNvGrpSpPr/>
        <p:nvPr/>
      </p:nvGrpSpPr>
      <p:grpSpPr>
        <a:xfrm>
          <a:off x="0" y="0"/>
          <a:ext cx="0" cy="0"/>
          <a:chOff x="0" y="0"/>
          <a:chExt cx="0" cy="0"/>
        </a:xfrm>
      </p:grpSpPr>
      <p:pic>
        <p:nvPicPr>
          <p:cNvPr id="2446" name="Google Shape;2446;p234"/>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2447" name="Google Shape;2447;p234"/>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2448" name="Google Shape;2448;p23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3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3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3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3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3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3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3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34"/>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457" name="Google Shape;2457;p234"/>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58" name="Google Shape;2458;p234"/>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2459" name="Google Shape;2459;p2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460" name="Shape 2460"/>
        <p:cNvGrpSpPr/>
        <p:nvPr/>
      </p:nvGrpSpPr>
      <p:grpSpPr>
        <a:xfrm>
          <a:off x="0" y="0"/>
          <a:ext cx="0" cy="0"/>
          <a:chOff x="0" y="0"/>
          <a:chExt cx="0" cy="0"/>
        </a:xfrm>
      </p:grpSpPr>
      <p:sp>
        <p:nvSpPr>
          <p:cNvPr id="2461" name="Google Shape;2461;p23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3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3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4" name="Google Shape;2464;p235"/>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2465" name="Google Shape;2465;p235"/>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2466" name="Google Shape;2466;p235"/>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467" name="Google Shape;2467;p2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468" name="Shape 2468"/>
        <p:cNvGrpSpPr/>
        <p:nvPr/>
      </p:nvGrpSpPr>
      <p:grpSpPr>
        <a:xfrm>
          <a:off x="0" y="0"/>
          <a:ext cx="0" cy="0"/>
          <a:chOff x="0" y="0"/>
          <a:chExt cx="0" cy="0"/>
        </a:xfrm>
      </p:grpSpPr>
      <p:pic>
        <p:nvPicPr>
          <p:cNvPr id="2469" name="Google Shape;2469;p236"/>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2470" name="Google Shape;2470;p236"/>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2471" name="Google Shape;2471;p2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149" name="Google Shape;149;p25"/>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150" name="Google Shape;150;p25"/>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51" name="Google Shape;151;p25"/>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2" name="Google Shape;152;p25"/>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53" name="Google Shape;153;p25"/>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4" name="Google Shape;154;p25"/>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55" name="Google Shape;155;p25"/>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6" name="Google Shape;156;p25"/>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7" name="Google Shape;157;p25"/>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8" name="Google Shape;158;p25"/>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59" name="Google Shape;159;p25"/>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60" name="Google Shape;160;p25"/>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61" name="Google Shape;161;p25"/>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62" name="Google Shape;162;p25"/>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163" name="Google Shape;163;p2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72" name="Shape 172"/>
        <p:cNvGrpSpPr/>
        <p:nvPr/>
      </p:nvGrpSpPr>
      <p:grpSpPr>
        <a:xfrm>
          <a:off x="0" y="0"/>
          <a:ext cx="0" cy="0"/>
          <a:chOff x="0" y="0"/>
          <a:chExt cx="0" cy="0"/>
        </a:xfrm>
      </p:grpSpPr>
      <p:pic>
        <p:nvPicPr>
          <p:cNvPr id="173" name="Google Shape;173;p26"/>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174" name="Google Shape;174;p26"/>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175" name="Google Shape;175;p2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78" name="Google Shape;178;p26"/>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79" name="Google Shape;179;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180" name="Shape 180"/>
        <p:cNvGrpSpPr/>
        <p:nvPr/>
      </p:nvGrpSpPr>
      <p:grpSpPr>
        <a:xfrm>
          <a:off x="0" y="0"/>
          <a:ext cx="0" cy="0"/>
          <a:chOff x="0" y="0"/>
          <a:chExt cx="0" cy="0"/>
        </a:xfrm>
      </p:grpSpPr>
      <p:pic>
        <p:nvPicPr>
          <p:cNvPr id="181" name="Google Shape;181;p27"/>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182" name="Google Shape;182;p27"/>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183" name="Google Shape;183;p27"/>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184" name="Google Shape;184;p27"/>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185" name="Google Shape;185;p27"/>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186" name="Google Shape;18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87" name="Shape 187"/>
        <p:cNvGrpSpPr/>
        <p:nvPr/>
      </p:nvGrpSpPr>
      <p:grpSpPr>
        <a:xfrm>
          <a:off x="0" y="0"/>
          <a:ext cx="0" cy="0"/>
          <a:chOff x="0" y="0"/>
          <a:chExt cx="0" cy="0"/>
        </a:xfrm>
      </p:grpSpPr>
      <p:pic>
        <p:nvPicPr>
          <p:cNvPr id="188" name="Google Shape;188;p28"/>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189" name="Google Shape;189;p28"/>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190" name="Google Shape;190;p2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9" name="Google Shape;199;p28"/>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0" name="Google Shape;200;p28"/>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201" name="Google Shape;201;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02" name="Shape 202"/>
        <p:cNvGrpSpPr/>
        <p:nvPr/>
      </p:nvGrpSpPr>
      <p:grpSpPr>
        <a:xfrm>
          <a:off x="0" y="0"/>
          <a:ext cx="0" cy="0"/>
          <a:chOff x="0" y="0"/>
          <a:chExt cx="0" cy="0"/>
        </a:xfrm>
      </p:grpSpPr>
      <p:pic>
        <p:nvPicPr>
          <p:cNvPr id="203" name="Google Shape;203;p29"/>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204" name="Google Shape;204;p29"/>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205" name="Google Shape;205;p29"/>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06" name="Google Shape;206;p29"/>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7" name="Google Shape;20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08" name="Shape 208"/>
        <p:cNvGrpSpPr/>
        <p:nvPr/>
      </p:nvGrpSpPr>
      <p:grpSpPr>
        <a:xfrm>
          <a:off x="0" y="0"/>
          <a:ext cx="0" cy="0"/>
          <a:chOff x="0" y="0"/>
          <a:chExt cx="0" cy="0"/>
        </a:xfrm>
      </p:grpSpPr>
      <p:pic>
        <p:nvPicPr>
          <p:cNvPr id="209" name="Google Shape;209;p30"/>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210" name="Google Shape;210;p30"/>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211" name="Google Shape;211;p3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0"/>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0" name="Google Shape;220;p30"/>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1" name="Google Shape;22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222" name="Shape 222"/>
        <p:cNvGrpSpPr/>
        <p:nvPr/>
      </p:nvGrpSpPr>
      <p:grpSpPr>
        <a:xfrm>
          <a:off x="0" y="0"/>
          <a:ext cx="0" cy="0"/>
          <a:chOff x="0" y="0"/>
          <a:chExt cx="0" cy="0"/>
        </a:xfrm>
      </p:grpSpPr>
      <p:pic>
        <p:nvPicPr>
          <p:cNvPr id="223" name="Google Shape;223;p31"/>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224" name="Google Shape;224;p31"/>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225" name="Google Shape;225;p3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9" name="Google Shape;229;p31"/>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230" name="Google Shape;23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31" name="Shape 231"/>
        <p:cNvGrpSpPr/>
        <p:nvPr/>
      </p:nvGrpSpPr>
      <p:grpSpPr>
        <a:xfrm>
          <a:off x="0" y="0"/>
          <a:ext cx="0" cy="0"/>
          <a:chOff x="0" y="0"/>
          <a:chExt cx="0" cy="0"/>
        </a:xfrm>
      </p:grpSpPr>
      <p:pic>
        <p:nvPicPr>
          <p:cNvPr id="232" name="Google Shape;232;p32"/>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233" name="Google Shape;233;p32"/>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234" name="Google Shape;234;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35" name="Google Shape;235;p3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44" name="Shape 244"/>
        <p:cNvGrpSpPr/>
        <p:nvPr/>
      </p:nvGrpSpPr>
      <p:grpSpPr>
        <a:xfrm>
          <a:off x="0" y="0"/>
          <a:ext cx="0" cy="0"/>
          <a:chOff x="0" y="0"/>
          <a:chExt cx="0" cy="0"/>
        </a:xfrm>
      </p:grpSpPr>
      <p:pic>
        <p:nvPicPr>
          <p:cNvPr id="245" name="Google Shape;245;p33"/>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246" name="Google Shape;246;p33"/>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247" name="Google Shape;247;p33"/>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48" name="Google Shape;248;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49" name="Google Shape;249;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250" name="Shape 250"/>
        <p:cNvGrpSpPr/>
        <p:nvPr/>
      </p:nvGrpSpPr>
      <p:grpSpPr>
        <a:xfrm>
          <a:off x="0" y="0"/>
          <a:ext cx="0" cy="0"/>
          <a:chOff x="0" y="0"/>
          <a:chExt cx="0" cy="0"/>
        </a:xfrm>
      </p:grpSpPr>
      <p:pic>
        <p:nvPicPr>
          <p:cNvPr id="251" name="Google Shape;251;p34"/>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252" name="Google Shape;252;p34"/>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253" name="Google Shape;253;p34"/>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254" name="Google Shape;254;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55" name="Google Shape;25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56" name="Shape 256"/>
        <p:cNvGrpSpPr/>
        <p:nvPr/>
      </p:nvGrpSpPr>
      <p:grpSpPr>
        <a:xfrm>
          <a:off x="0" y="0"/>
          <a:ext cx="0" cy="0"/>
          <a:chOff x="0" y="0"/>
          <a:chExt cx="0" cy="0"/>
        </a:xfrm>
      </p:grpSpPr>
      <p:pic>
        <p:nvPicPr>
          <p:cNvPr id="257" name="Google Shape;257;p35"/>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258" name="Google Shape;258;p35"/>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259" name="Google Shape;259;p3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5"/>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5"/>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5"/>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5"/>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5"/>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268" name="Google Shape;268;p35"/>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9" name="Google Shape;269;p35"/>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0" name="Google Shape;270;p35"/>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71" name="Google Shape;271;p35"/>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272" name="Google Shape;272;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73" name="Shape 273"/>
        <p:cNvGrpSpPr/>
        <p:nvPr/>
      </p:nvGrpSpPr>
      <p:grpSpPr>
        <a:xfrm>
          <a:off x="0" y="0"/>
          <a:ext cx="0" cy="0"/>
          <a:chOff x="0" y="0"/>
          <a:chExt cx="0" cy="0"/>
        </a:xfrm>
      </p:grpSpPr>
      <p:pic>
        <p:nvPicPr>
          <p:cNvPr id="274" name="Google Shape;274;p36"/>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275" name="Google Shape;275;p36"/>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276" name="Google Shape;276;p36"/>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277" name="Google Shape;277;p36"/>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8" name="Google Shape;278;p36"/>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9" name="Google Shape;279;p36"/>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0" name="Google Shape;280;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81" name="Shape 281"/>
        <p:cNvGrpSpPr/>
        <p:nvPr/>
      </p:nvGrpSpPr>
      <p:grpSpPr>
        <a:xfrm>
          <a:off x="0" y="0"/>
          <a:ext cx="0" cy="0"/>
          <a:chOff x="0" y="0"/>
          <a:chExt cx="0" cy="0"/>
        </a:xfrm>
      </p:grpSpPr>
      <p:pic>
        <p:nvPicPr>
          <p:cNvPr id="282" name="Google Shape;282;p37"/>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283" name="Google Shape;283;p37"/>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284" name="Google Shape;284;p37"/>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85" name="Google Shape;285;p37"/>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6" name="Google Shape;286;p37"/>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7" name="Google Shape;287;p37"/>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8" name="Google Shape;288;p37"/>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9" name="Google Shape;289;p37"/>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0" name="Google Shape;290;p37"/>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291" name="Google Shape;291;p37"/>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292" name="Google Shape;292;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93"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295" name="Google Shape;295;p38"/>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296" name="Google Shape;296;p3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00" name="Google Shape;300;p38"/>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1" name="Google Shape;301;p38"/>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2" name="Google Shape;302;p38"/>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3" name="Google Shape;303;p38"/>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4" name="Google Shape;304;p38"/>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5" name="Google Shape;305;p38"/>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6" name="Google Shape;306;p38"/>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7" name="Google Shape;307;p38"/>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8" name="Google Shape;308;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09" name="Shape 309"/>
        <p:cNvGrpSpPr/>
        <p:nvPr/>
      </p:nvGrpSpPr>
      <p:grpSpPr>
        <a:xfrm>
          <a:off x="0" y="0"/>
          <a:ext cx="0" cy="0"/>
          <a:chOff x="0" y="0"/>
          <a:chExt cx="0" cy="0"/>
        </a:xfrm>
      </p:grpSpPr>
      <p:pic>
        <p:nvPicPr>
          <p:cNvPr id="310" name="Google Shape;310;p39"/>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311" name="Google Shape;311;p39"/>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312" name="Google Shape;312;p3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21" name="Google Shape;321;p39"/>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2" name="Google Shape;322;p39"/>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3" name="Google Shape;323;p39"/>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4" name="Google Shape;324;p39"/>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5" name="Google Shape;325;p39"/>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6" name="Google Shape;326;p39"/>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7" name="Google Shape;327;p39"/>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8" name="Google Shape;328;p39"/>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9" name="Google Shape;329;p39"/>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0" name="Google Shape;330;p39"/>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1" name="Google Shape;331;p39"/>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2" name="Google Shape;332;p39"/>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3" name="Google Shape;333;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34" name="Shape 334"/>
        <p:cNvGrpSpPr/>
        <p:nvPr/>
      </p:nvGrpSpPr>
      <p:grpSpPr>
        <a:xfrm>
          <a:off x="0" y="0"/>
          <a:ext cx="0" cy="0"/>
          <a:chOff x="0" y="0"/>
          <a:chExt cx="0" cy="0"/>
        </a:xfrm>
      </p:grpSpPr>
      <p:grpSp>
        <p:nvGrpSpPr>
          <p:cNvPr id="335" name="Google Shape;335;p40"/>
          <p:cNvGrpSpPr/>
          <p:nvPr/>
        </p:nvGrpSpPr>
        <p:grpSpPr>
          <a:xfrm>
            <a:off x="-1999" y="-6975"/>
            <a:ext cx="9156724" cy="5181100"/>
            <a:chOff x="-1999" y="-6975"/>
            <a:chExt cx="9156724" cy="5181100"/>
          </a:xfrm>
        </p:grpSpPr>
        <p:pic>
          <p:nvPicPr>
            <p:cNvPr id="336" name="Google Shape;336;p40"/>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337" name="Google Shape;337;p40"/>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338" name="Google Shape;338;p40"/>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339" name="Google Shape;339;p40"/>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40" name="Google Shape;340;p40"/>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41" name="Google Shape;341;p40"/>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42" name="Google Shape;342;p40"/>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43" name="Google Shape;343;p40"/>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44" name="Google Shape;344;p40"/>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45" name="Google Shape;345;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346" name="Shape 346"/>
        <p:cNvGrpSpPr/>
        <p:nvPr/>
      </p:nvGrpSpPr>
      <p:grpSpPr>
        <a:xfrm>
          <a:off x="0" y="0"/>
          <a:ext cx="0" cy="0"/>
          <a:chOff x="0" y="0"/>
          <a:chExt cx="0" cy="0"/>
        </a:xfrm>
      </p:grpSpPr>
      <p:pic>
        <p:nvPicPr>
          <p:cNvPr id="347" name="Google Shape;347;p41"/>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348" name="Google Shape;348;p41"/>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349" name="Google Shape;349;p4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1"/>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58" name="Google Shape;358;p41"/>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359" name="Google Shape;359;p41"/>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0" name="Google Shape;360;p41"/>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61" name="Google Shape;361;p41"/>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362" name="Google Shape;362;p41"/>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3" name="Google Shape;363;p41"/>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64" name="Google Shape;364;p41"/>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365" name="Google Shape;365;p41"/>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6" name="Google Shape;366;p41"/>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367" name="Google Shape;367;p41"/>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368" name="Google Shape;368;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69" name="Shape 369"/>
        <p:cNvGrpSpPr/>
        <p:nvPr/>
      </p:nvGrpSpPr>
      <p:grpSpPr>
        <a:xfrm>
          <a:off x="0" y="0"/>
          <a:ext cx="0" cy="0"/>
          <a:chOff x="0" y="0"/>
          <a:chExt cx="0" cy="0"/>
        </a:xfrm>
      </p:grpSpPr>
      <p:pic>
        <p:nvPicPr>
          <p:cNvPr id="370" name="Google Shape;370;p42"/>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371" name="Google Shape;371;p42"/>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372" name="Google Shape;372;p4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2"/>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81" name="Google Shape;381;p42"/>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2" name="Google Shape;382;p42"/>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383" name="Google Shape;383;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84" name="Shape 384"/>
        <p:cNvGrpSpPr/>
        <p:nvPr/>
      </p:nvGrpSpPr>
      <p:grpSpPr>
        <a:xfrm>
          <a:off x="0" y="0"/>
          <a:ext cx="0" cy="0"/>
          <a:chOff x="0" y="0"/>
          <a:chExt cx="0" cy="0"/>
        </a:xfrm>
      </p:grpSpPr>
      <p:sp>
        <p:nvSpPr>
          <p:cNvPr id="385" name="Google Shape;385;p4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43"/>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389" name="Google Shape;389;p43"/>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390" name="Google Shape;390;p43"/>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391" name="Google Shape;391;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92" name="Shape 392"/>
        <p:cNvGrpSpPr/>
        <p:nvPr/>
      </p:nvGrpSpPr>
      <p:grpSpPr>
        <a:xfrm>
          <a:off x="0" y="0"/>
          <a:ext cx="0" cy="0"/>
          <a:chOff x="0" y="0"/>
          <a:chExt cx="0" cy="0"/>
        </a:xfrm>
      </p:grpSpPr>
      <p:pic>
        <p:nvPicPr>
          <p:cNvPr id="393" name="Google Shape;393;p44"/>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394" name="Google Shape;394;p44"/>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395" name="Google Shape;395;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0" name="Shape 400"/>
        <p:cNvGrpSpPr/>
        <p:nvPr/>
      </p:nvGrpSpPr>
      <p:grpSpPr>
        <a:xfrm>
          <a:off x="0" y="0"/>
          <a:ext cx="0" cy="0"/>
          <a:chOff x="0" y="0"/>
          <a:chExt cx="0" cy="0"/>
        </a:xfrm>
      </p:grpSpPr>
      <p:pic>
        <p:nvPicPr>
          <p:cNvPr id="401" name="Google Shape;401;p46"/>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402" name="Google Shape;402;p46"/>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403" name="Google Shape;403;p46"/>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404" name="Google Shape;404;p46"/>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05" name="Google Shape;405;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6" name="Shape 406"/>
        <p:cNvGrpSpPr/>
        <p:nvPr/>
      </p:nvGrpSpPr>
      <p:grpSpPr>
        <a:xfrm>
          <a:off x="0" y="0"/>
          <a:ext cx="0" cy="0"/>
          <a:chOff x="0" y="0"/>
          <a:chExt cx="0" cy="0"/>
        </a:xfrm>
      </p:grpSpPr>
      <p:pic>
        <p:nvPicPr>
          <p:cNvPr id="407" name="Google Shape;407;p47"/>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408" name="Google Shape;408;p47"/>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409" name="Google Shape;409;p47"/>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10" name="Google Shape;410;p47"/>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411" name="Google Shape;411;p47"/>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2" name="Google Shape;41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3" name="Shape 413"/>
        <p:cNvGrpSpPr/>
        <p:nvPr/>
      </p:nvGrpSpPr>
      <p:grpSpPr>
        <a:xfrm>
          <a:off x="0" y="0"/>
          <a:ext cx="0" cy="0"/>
          <a:chOff x="0" y="0"/>
          <a:chExt cx="0" cy="0"/>
        </a:xfrm>
      </p:grpSpPr>
      <p:pic>
        <p:nvPicPr>
          <p:cNvPr id="414" name="Google Shape;414;p48"/>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415" name="Google Shape;415;p48"/>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416" name="Google Shape;416;p4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8"/>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8"/>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8"/>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8"/>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8"/>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8"/>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25" name="Google Shape;425;p48"/>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426" name="Google Shape;426;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7" name="Shape 427"/>
        <p:cNvGrpSpPr/>
        <p:nvPr/>
      </p:nvGrpSpPr>
      <p:grpSpPr>
        <a:xfrm>
          <a:off x="0" y="0"/>
          <a:ext cx="0" cy="0"/>
          <a:chOff x="0" y="0"/>
          <a:chExt cx="0" cy="0"/>
        </a:xfrm>
      </p:grpSpPr>
      <p:pic>
        <p:nvPicPr>
          <p:cNvPr id="428" name="Google Shape;428;p49"/>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429" name="Google Shape;429;p49"/>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430" name="Google Shape;430;p4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39" name="Google Shape;439;p49"/>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0" name="Google Shape;440;p49"/>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1" name="Google Shape;441;p49"/>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442" name="Google Shape;442;p49"/>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443" name="Google Shape;443;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4" name="Shape 444"/>
        <p:cNvGrpSpPr/>
        <p:nvPr/>
      </p:nvGrpSpPr>
      <p:grpSpPr>
        <a:xfrm>
          <a:off x="0" y="0"/>
          <a:ext cx="0" cy="0"/>
          <a:chOff x="0" y="0"/>
          <a:chExt cx="0" cy="0"/>
        </a:xfrm>
      </p:grpSpPr>
      <p:pic>
        <p:nvPicPr>
          <p:cNvPr id="445" name="Google Shape;445;p50"/>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446" name="Google Shape;446;p50"/>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447" name="Google Shape;447;p50"/>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448" name="Google Shape;448;p5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52" name="Google Shape;452;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3" name="Shape 453"/>
        <p:cNvGrpSpPr/>
        <p:nvPr/>
      </p:nvGrpSpPr>
      <p:grpSpPr>
        <a:xfrm>
          <a:off x="0" y="0"/>
          <a:ext cx="0" cy="0"/>
          <a:chOff x="0" y="0"/>
          <a:chExt cx="0" cy="0"/>
        </a:xfrm>
      </p:grpSpPr>
      <p:pic>
        <p:nvPicPr>
          <p:cNvPr id="454" name="Google Shape;454;p51"/>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455" name="Google Shape;455;p5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1"/>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64" name="Google Shape;464;p51"/>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465" name="Google Shape;465;p51"/>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466" name="Google Shape;466;p51"/>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467" name="Google Shape;46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8" name="Shape 468"/>
        <p:cNvGrpSpPr/>
        <p:nvPr/>
      </p:nvGrpSpPr>
      <p:grpSpPr>
        <a:xfrm>
          <a:off x="0" y="0"/>
          <a:ext cx="0" cy="0"/>
          <a:chOff x="0" y="0"/>
          <a:chExt cx="0" cy="0"/>
        </a:xfrm>
      </p:grpSpPr>
      <p:pic>
        <p:nvPicPr>
          <p:cNvPr id="469" name="Google Shape;469;p52"/>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470" name="Google Shape;470;p52"/>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471" name="Google Shape;471;p52"/>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472" name="Google Shape;472;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3" name="Shape 473"/>
        <p:cNvGrpSpPr/>
        <p:nvPr/>
      </p:nvGrpSpPr>
      <p:grpSpPr>
        <a:xfrm>
          <a:off x="0" y="0"/>
          <a:ext cx="0" cy="0"/>
          <a:chOff x="0" y="0"/>
          <a:chExt cx="0" cy="0"/>
        </a:xfrm>
      </p:grpSpPr>
      <p:pic>
        <p:nvPicPr>
          <p:cNvPr id="474" name="Google Shape;474;p53"/>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475" name="Google Shape;475;p53"/>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476" name="Google Shape;476;p5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3"/>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479" name="Google Shape;479;p53"/>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0" name="Google Shape;480;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1" name="Shape 481"/>
        <p:cNvGrpSpPr/>
        <p:nvPr/>
      </p:nvGrpSpPr>
      <p:grpSpPr>
        <a:xfrm>
          <a:off x="0" y="0"/>
          <a:ext cx="0" cy="0"/>
          <a:chOff x="0" y="0"/>
          <a:chExt cx="0" cy="0"/>
        </a:xfrm>
      </p:grpSpPr>
      <p:sp>
        <p:nvSpPr>
          <p:cNvPr id="482" name="Google Shape;482;p54"/>
          <p:cNvSpPr/>
          <p:nvPr>
            <p:ph idx="2" type="pic"/>
          </p:nvPr>
        </p:nvSpPr>
        <p:spPr>
          <a:xfrm>
            <a:off x="0" y="-6975"/>
            <a:ext cx="9144000" cy="5148300"/>
          </a:xfrm>
          <a:prstGeom prst="rect">
            <a:avLst/>
          </a:prstGeom>
          <a:noFill/>
          <a:ln>
            <a:noFill/>
          </a:ln>
        </p:spPr>
      </p:sp>
      <p:sp>
        <p:nvSpPr>
          <p:cNvPr id="483" name="Google Shape;483;p54"/>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484" name="Google Shape;484;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5" name="Shape 485"/>
        <p:cNvGrpSpPr/>
        <p:nvPr/>
      </p:nvGrpSpPr>
      <p:grpSpPr>
        <a:xfrm>
          <a:off x="0" y="0"/>
          <a:ext cx="0" cy="0"/>
          <a:chOff x="0" y="0"/>
          <a:chExt cx="0" cy="0"/>
        </a:xfrm>
      </p:grpSpPr>
      <p:pic>
        <p:nvPicPr>
          <p:cNvPr id="486" name="Google Shape;486;p55"/>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487" name="Google Shape;487;p55"/>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488" name="Google Shape;488;p55"/>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9" name="Google Shape;489;p55"/>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90" name="Google Shape;49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91" name="Shape 491"/>
        <p:cNvGrpSpPr/>
        <p:nvPr/>
      </p:nvGrpSpPr>
      <p:grpSpPr>
        <a:xfrm>
          <a:off x="0" y="0"/>
          <a:ext cx="0" cy="0"/>
          <a:chOff x="0" y="0"/>
          <a:chExt cx="0" cy="0"/>
        </a:xfrm>
      </p:grpSpPr>
      <p:sp>
        <p:nvSpPr>
          <p:cNvPr id="492" name="Google Shape;492;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493" name="Shape 493"/>
        <p:cNvGrpSpPr/>
        <p:nvPr/>
      </p:nvGrpSpPr>
      <p:grpSpPr>
        <a:xfrm>
          <a:off x="0" y="0"/>
          <a:ext cx="0" cy="0"/>
          <a:chOff x="0" y="0"/>
          <a:chExt cx="0" cy="0"/>
        </a:xfrm>
      </p:grpSpPr>
      <p:pic>
        <p:nvPicPr>
          <p:cNvPr id="494" name="Google Shape;494;p57"/>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495" name="Google Shape;495;p57"/>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496" name="Google Shape;496;p57"/>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97" name="Google Shape;497;p57"/>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98" name="Google Shape;498;p57"/>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99" name="Google Shape;499;p57"/>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0" name="Google Shape;500;p57"/>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501" name="Google Shape;501;p57"/>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2" name="Google Shape;502;p57"/>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3" name="Google Shape;503;p57"/>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4" name="Google Shape;504;p57"/>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5" name="Google Shape;505;p57"/>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506" name="Google Shape;506;p57"/>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507" name="Google Shape;507;p57"/>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508" name="Google Shape;508;p57"/>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509" name="Google Shape;509;p5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18" name="Shape 518"/>
        <p:cNvGrpSpPr/>
        <p:nvPr/>
      </p:nvGrpSpPr>
      <p:grpSpPr>
        <a:xfrm>
          <a:off x="0" y="0"/>
          <a:ext cx="0" cy="0"/>
          <a:chOff x="0" y="0"/>
          <a:chExt cx="0" cy="0"/>
        </a:xfrm>
      </p:grpSpPr>
      <p:pic>
        <p:nvPicPr>
          <p:cNvPr id="519" name="Google Shape;519;p58"/>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520" name="Google Shape;520;p58"/>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521" name="Google Shape;521;p58"/>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8"/>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8"/>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524" name="Google Shape;524;p58"/>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25" name="Google Shape;525;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526" name="Shape 526"/>
        <p:cNvGrpSpPr/>
        <p:nvPr/>
      </p:nvGrpSpPr>
      <p:grpSpPr>
        <a:xfrm>
          <a:off x="0" y="0"/>
          <a:ext cx="0" cy="0"/>
          <a:chOff x="0" y="0"/>
          <a:chExt cx="0" cy="0"/>
        </a:xfrm>
      </p:grpSpPr>
      <p:pic>
        <p:nvPicPr>
          <p:cNvPr id="527" name="Google Shape;527;p59"/>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528" name="Google Shape;528;p59"/>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529" name="Google Shape;529;p59"/>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30" name="Google Shape;530;p59"/>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531" name="Google Shape;531;p59"/>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532" name="Google Shape;532;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533" name="Shape 533"/>
        <p:cNvGrpSpPr/>
        <p:nvPr/>
      </p:nvGrpSpPr>
      <p:grpSpPr>
        <a:xfrm>
          <a:off x="0" y="0"/>
          <a:ext cx="0" cy="0"/>
          <a:chOff x="0" y="0"/>
          <a:chExt cx="0" cy="0"/>
        </a:xfrm>
      </p:grpSpPr>
      <p:pic>
        <p:nvPicPr>
          <p:cNvPr id="534" name="Google Shape;534;p60"/>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535" name="Google Shape;535;p60"/>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536" name="Google Shape;536;p6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0"/>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45" name="Google Shape;545;p60"/>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6" name="Google Shape;546;p60"/>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547" name="Google Shape;547;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548" name="Shape 548"/>
        <p:cNvGrpSpPr/>
        <p:nvPr/>
      </p:nvGrpSpPr>
      <p:grpSpPr>
        <a:xfrm>
          <a:off x="0" y="0"/>
          <a:ext cx="0" cy="0"/>
          <a:chOff x="0" y="0"/>
          <a:chExt cx="0" cy="0"/>
        </a:xfrm>
      </p:grpSpPr>
      <p:pic>
        <p:nvPicPr>
          <p:cNvPr id="549" name="Google Shape;549;p61"/>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550" name="Google Shape;550;p61"/>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551" name="Google Shape;551;p61"/>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52" name="Google Shape;552;p61"/>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3" name="Google Shape;553;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554" name="Shape 554"/>
        <p:cNvGrpSpPr/>
        <p:nvPr/>
      </p:nvGrpSpPr>
      <p:grpSpPr>
        <a:xfrm>
          <a:off x="0" y="0"/>
          <a:ext cx="0" cy="0"/>
          <a:chOff x="0" y="0"/>
          <a:chExt cx="0" cy="0"/>
        </a:xfrm>
      </p:grpSpPr>
      <p:pic>
        <p:nvPicPr>
          <p:cNvPr id="555" name="Google Shape;555;p62"/>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556" name="Google Shape;556;p62"/>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557" name="Google Shape;557;p6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2"/>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66" name="Google Shape;566;p62"/>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7" name="Google Shape;567;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568" name="Shape 568"/>
        <p:cNvGrpSpPr/>
        <p:nvPr/>
      </p:nvGrpSpPr>
      <p:grpSpPr>
        <a:xfrm>
          <a:off x="0" y="0"/>
          <a:ext cx="0" cy="0"/>
          <a:chOff x="0" y="0"/>
          <a:chExt cx="0" cy="0"/>
        </a:xfrm>
      </p:grpSpPr>
      <p:pic>
        <p:nvPicPr>
          <p:cNvPr id="569" name="Google Shape;569;p63"/>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570" name="Google Shape;570;p63"/>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571" name="Google Shape;571;p6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75" name="Google Shape;575;p63"/>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576" name="Google Shape;576;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77" name="Shape 577"/>
        <p:cNvGrpSpPr/>
        <p:nvPr/>
      </p:nvGrpSpPr>
      <p:grpSpPr>
        <a:xfrm>
          <a:off x="0" y="0"/>
          <a:ext cx="0" cy="0"/>
          <a:chOff x="0" y="0"/>
          <a:chExt cx="0" cy="0"/>
        </a:xfrm>
      </p:grpSpPr>
      <p:pic>
        <p:nvPicPr>
          <p:cNvPr id="578" name="Google Shape;578;p64"/>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579" name="Google Shape;579;p64"/>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580" name="Google Shape;580;p6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1" name="Google Shape;581;p6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6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6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590" name="Shape 590"/>
        <p:cNvGrpSpPr/>
        <p:nvPr/>
      </p:nvGrpSpPr>
      <p:grpSpPr>
        <a:xfrm>
          <a:off x="0" y="0"/>
          <a:ext cx="0" cy="0"/>
          <a:chOff x="0" y="0"/>
          <a:chExt cx="0" cy="0"/>
        </a:xfrm>
      </p:grpSpPr>
      <p:pic>
        <p:nvPicPr>
          <p:cNvPr id="591" name="Google Shape;591;p65"/>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592" name="Google Shape;592;p65"/>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593" name="Google Shape;593;p65"/>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594" name="Google Shape;594;p6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596" name="Shape 596"/>
        <p:cNvGrpSpPr/>
        <p:nvPr/>
      </p:nvGrpSpPr>
      <p:grpSpPr>
        <a:xfrm>
          <a:off x="0" y="0"/>
          <a:ext cx="0" cy="0"/>
          <a:chOff x="0" y="0"/>
          <a:chExt cx="0" cy="0"/>
        </a:xfrm>
      </p:grpSpPr>
      <p:pic>
        <p:nvPicPr>
          <p:cNvPr id="597" name="Google Shape;597;p66"/>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598" name="Google Shape;598;p66"/>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599" name="Google Shape;599;p66"/>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600" name="Google Shape;600;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01" name="Google Shape;601;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02" name="Shape 602"/>
        <p:cNvGrpSpPr/>
        <p:nvPr/>
      </p:nvGrpSpPr>
      <p:grpSpPr>
        <a:xfrm>
          <a:off x="0" y="0"/>
          <a:ext cx="0" cy="0"/>
          <a:chOff x="0" y="0"/>
          <a:chExt cx="0" cy="0"/>
        </a:xfrm>
      </p:grpSpPr>
      <p:pic>
        <p:nvPicPr>
          <p:cNvPr id="603" name="Google Shape;603;p67"/>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604" name="Google Shape;604;p67"/>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605" name="Google Shape;605;p67"/>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67"/>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67"/>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67"/>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67"/>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7"/>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7"/>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7"/>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7"/>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14" name="Google Shape;614;p67"/>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5" name="Google Shape;615;p67"/>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6" name="Google Shape;616;p67"/>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617" name="Google Shape;617;p67"/>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618" name="Google Shape;618;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619" name="Shape 619"/>
        <p:cNvGrpSpPr/>
        <p:nvPr/>
      </p:nvGrpSpPr>
      <p:grpSpPr>
        <a:xfrm>
          <a:off x="0" y="0"/>
          <a:ext cx="0" cy="0"/>
          <a:chOff x="0" y="0"/>
          <a:chExt cx="0" cy="0"/>
        </a:xfrm>
      </p:grpSpPr>
      <p:pic>
        <p:nvPicPr>
          <p:cNvPr id="620" name="Google Shape;620;p68"/>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621" name="Google Shape;621;p68"/>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622" name="Google Shape;622;p68"/>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623" name="Google Shape;623;p68"/>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24" name="Google Shape;624;p68"/>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25" name="Google Shape;625;p68"/>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26" name="Google Shape;626;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627" name="Shape 627"/>
        <p:cNvGrpSpPr/>
        <p:nvPr/>
      </p:nvGrpSpPr>
      <p:grpSpPr>
        <a:xfrm>
          <a:off x="0" y="0"/>
          <a:ext cx="0" cy="0"/>
          <a:chOff x="0" y="0"/>
          <a:chExt cx="0" cy="0"/>
        </a:xfrm>
      </p:grpSpPr>
      <p:pic>
        <p:nvPicPr>
          <p:cNvPr id="628" name="Google Shape;628;p69"/>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629" name="Google Shape;629;p69"/>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630" name="Google Shape;630;p69"/>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31" name="Google Shape;631;p69"/>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2" name="Google Shape;632;p69"/>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3" name="Google Shape;633;p69"/>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4" name="Google Shape;634;p69"/>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5" name="Google Shape;635;p69"/>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6" name="Google Shape;636;p69"/>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37" name="Google Shape;637;p69"/>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638" name="Google Shape;638;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639" name="Shape 639"/>
        <p:cNvGrpSpPr/>
        <p:nvPr/>
      </p:nvGrpSpPr>
      <p:grpSpPr>
        <a:xfrm>
          <a:off x="0" y="0"/>
          <a:ext cx="0" cy="0"/>
          <a:chOff x="0" y="0"/>
          <a:chExt cx="0" cy="0"/>
        </a:xfrm>
      </p:grpSpPr>
      <p:pic>
        <p:nvPicPr>
          <p:cNvPr id="640" name="Google Shape;640;p70"/>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641" name="Google Shape;641;p70"/>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642" name="Google Shape;642;p7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6" name="Google Shape;646;p70"/>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47" name="Google Shape;647;p70"/>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48" name="Google Shape;648;p70"/>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49" name="Google Shape;649;p70"/>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0" name="Google Shape;650;p70"/>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70"/>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2" name="Google Shape;652;p70"/>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3" name="Google Shape;653;p70"/>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4" name="Google Shape;654;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655" name="Shape 655"/>
        <p:cNvGrpSpPr/>
        <p:nvPr/>
      </p:nvGrpSpPr>
      <p:grpSpPr>
        <a:xfrm>
          <a:off x="0" y="0"/>
          <a:ext cx="0" cy="0"/>
          <a:chOff x="0" y="0"/>
          <a:chExt cx="0" cy="0"/>
        </a:xfrm>
      </p:grpSpPr>
      <p:pic>
        <p:nvPicPr>
          <p:cNvPr id="656" name="Google Shape;656;p71"/>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657" name="Google Shape;657;p71"/>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658" name="Google Shape;658;p7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67" name="Google Shape;667;p71"/>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8" name="Google Shape;668;p71"/>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9" name="Google Shape;669;p71"/>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0" name="Google Shape;670;p71"/>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1" name="Google Shape;671;p71"/>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2" name="Google Shape;672;p71"/>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3" name="Google Shape;673;p71"/>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4" name="Google Shape;674;p71"/>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5" name="Google Shape;675;p71"/>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6" name="Google Shape;676;p71"/>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7" name="Google Shape;677;p71"/>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8" name="Google Shape;678;p71"/>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9" name="Google Shape;679;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680" name="Shape 680"/>
        <p:cNvGrpSpPr/>
        <p:nvPr/>
      </p:nvGrpSpPr>
      <p:grpSpPr>
        <a:xfrm>
          <a:off x="0" y="0"/>
          <a:ext cx="0" cy="0"/>
          <a:chOff x="0" y="0"/>
          <a:chExt cx="0" cy="0"/>
        </a:xfrm>
      </p:grpSpPr>
      <p:grpSp>
        <p:nvGrpSpPr>
          <p:cNvPr id="681" name="Google Shape;681;p72"/>
          <p:cNvGrpSpPr/>
          <p:nvPr/>
        </p:nvGrpSpPr>
        <p:grpSpPr>
          <a:xfrm>
            <a:off x="-1999" y="-6975"/>
            <a:ext cx="9156724" cy="5181100"/>
            <a:chOff x="-1999" y="-6975"/>
            <a:chExt cx="9156724" cy="5181100"/>
          </a:xfrm>
        </p:grpSpPr>
        <p:pic>
          <p:nvPicPr>
            <p:cNvPr id="682" name="Google Shape;682;p72"/>
            <p:cNvPicPr preferRelativeResize="0"/>
            <p:nvPr/>
          </p:nvPicPr>
          <p:blipFill rotWithShape="1">
            <a:blip r:embed="rId2">
              <a:alphaModFix amt="80000"/>
            </a:blip>
            <a:srcRect b="0" l="5276" r="44379" t="0"/>
            <a:stretch/>
          </p:blipFill>
          <p:spPr>
            <a:xfrm flipH="1" rot="5400000">
              <a:off x="3238138" y="-742462"/>
              <a:ext cx="2676449" cy="9156724"/>
            </a:xfrm>
            <a:prstGeom prst="rect">
              <a:avLst/>
            </a:prstGeom>
            <a:noFill/>
            <a:ln>
              <a:noFill/>
            </a:ln>
          </p:spPr>
        </p:pic>
        <p:pic>
          <p:nvPicPr>
            <p:cNvPr id="683" name="Google Shape;683;p72"/>
            <p:cNvPicPr preferRelativeResize="0"/>
            <p:nvPr/>
          </p:nvPicPr>
          <p:blipFill rotWithShape="1">
            <a:blip r:embed="rId2">
              <a:alphaModFix amt="80000"/>
            </a:blip>
            <a:srcRect b="0" l="3992" r="46667" t="0"/>
            <a:stretch/>
          </p:blipFill>
          <p:spPr>
            <a:xfrm rot="5400000">
              <a:off x="3297577" y="-3306550"/>
              <a:ext cx="2557573" cy="9156724"/>
            </a:xfrm>
            <a:prstGeom prst="rect">
              <a:avLst/>
            </a:prstGeom>
            <a:noFill/>
            <a:ln>
              <a:noFill/>
            </a:ln>
          </p:spPr>
        </p:pic>
      </p:grpSp>
      <p:pic>
        <p:nvPicPr>
          <p:cNvPr id="684" name="Google Shape;684;p72"/>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685" name="Google Shape;685;p72"/>
          <p:cNvSpPr txBox="1"/>
          <p:nvPr>
            <p:ph hasCustomPrompt="1" type="title"/>
          </p:nvPr>
        </p:nvSpPr>
        <p:spPr>
          <a:xfrm>
            <a:off x="886075" y="1731887"/>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86" name="Google Shape;686;p72"/>
          <p:cNvSpPr txBox="1"/>
          <p:nvPr>
            <p:ph idx="1" type="subTitle"/>
          </p:nvPr>
        </p:nvSpPr>
        <p:spPr>
          <a:xfrm>
            <a:off x="88607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687" name="Google Shape;687;p72"/>
          <p:cNvSpPr txBox="1"/>
          <p:nvPr>
            <p:ph hasCustomPrompt="1" idx="2" type="title"/>
          </p:nvPr>
        </p:nvSpPr>
        <p:spPr>
          <a:xfrm>
            <a:off x="3452999" y="1731888"/>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88" name="Google Shape;688;p72"/>
          <p:cNvSpPr txBox="1"/>
          <p:nvPr>
            <p:ph idx="3" type="subTitle"/>
          </p:nvPr>
        </p:nvSpPr>
        <p:spPr>
          <a:xfrm>
            <a:off x="3453000"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689" name="Google Shape;689;p72"/>
          <p:cNvSpPr txBox="1"/>
          <p:nvPr>
            <p:ph hasCustomPrompt="1" idx="4" type="title"/>
          </p:nvPr>
        </p:nvSpPr>
        <p:spPr>
          <a:xfrm>
            <a:off x="6019925" y="1731889"/>
            <a:ext cx="2238000" cy="888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dk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90" name="Google Shape;690;p72"/>
          <p:cNvSpPr txBox="1"/>
          <p:nvPr>
            <p:ph idx="5" type="subTitle"/>
          </p:nvPr>
        </p:nvSpPr>
        <p:spPr>
          <a:xfrm>
            <a:off x="6019925" y="2784013"/>
            <a:ext cx="2238000" cy="6276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dk1"/>
              </a:buClr>
              <a:buSzPts val="2400"/>
              <a:buFont typeface="PT Sans"/>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691" name="Google Shape;691;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692" name="Shape 692"/>
        <p:cNvGrpSpPr/>
        <p:nvPr/>
      </p:nvGrpSpPr>
      <p:grpSpPr>
        <a:xfrm>
          <a:off x="0" y="0"/>
          <a:ext cx="0" cy="0"/>
          <a:chOff x="0" y="0"/>
          <a:chExt cx="0" cy="0"/>
        </a:xfrm>
      </p:grpSpPr>
      <p:pic>
        <p:nvPicPr>
          <p:cNvPr id="693" name="Google Shape;693;p73"/>
          <p:cNvPicPr preferRelativeResize="0"/>
          <p:nvPr/>
        </p:nvPicPr>
        <p:blipFill rotWithShape="1">
          <a:blip r:embed="rId2">
            <a:alphaModFix/>
          </a:blip>
          <a:srcRect b="0" l="420" r="-500" t="0"/>
          <a:stretch/>
        </p:blipFill>
        <p:spPr>
          <a:xfrm flipH="1" rot="5400000">
            <a:off x="1964188" y="-2008812"/>
            <a:ext cx="5224351" cy="9156724"/>
          </a:xfrm>
          <a:prstGeom prst="rect">
            <a:avLst/>
          </a:prstGeom>
          <a:noFill/>
          <a:ln>
            <a:noFill/>
          </a:ln>
        </p:spPr>
      </p:pic>
      <p:pic>
        <p:nvPicPr>
          <p:cNvPr id="694" name="Google Shape;694;p73"/>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sp>
        <p:nvSpPr>
          <p:cNvPr id="695" name="Google Shape;695;p7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3"/>
          <p:cNvSpPr txBox="1"/>
          <p:nvPr>
            <p:ph hasCustomPrompt="1" type="title"/>
          </p:nvPr>
        </p:nvSpPr>
        <p:spPr>
          <a:xfrm>
            <a:off x="9964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704" name="Google Shape;704;p73"/>
          <p:cNvSpPr txBox="1"/>
          <p:nvPr>
            <p:ph idx="1" type="subTitle"/>
          </p:nvPr>
        </p:nvSpPr>
        <p:spPr>
          <a:xfrm>
            <a:off x="9964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705" name="Google Shape;705;p73"/>
          <p:cNvSpPr txBox="1"/>
          <p:nvPr>
            <p:ph idx="2" type="subTitle"/>
          </p:nvPr>
        </p:nvSpPr>
        <p:spPr>
          <a:xfrm>
            <a:off x="9964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06" name="Google Shape;706;p73"/>
          <p:cNvSpPr txBox="1"/>
          <p:nvPr>
            <p:ph hasCustomPrompt="1" idx="3" type="title"/>
          </p:nvPr>
        </p:nvSpPr>
        <p:spPr>
          <a:xfrm>
            <a:off x="35433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707" name="Google Shape;707;p73"/>
          <p:cNvSpPr txBox="1"/>
          <p:nvPr>
            <p:ph idx="4" type="subTitle"/>
          </p:nvPr>
        </p:nvSpPr>
        <p:spPr>
          <a:xfrm>
            <a:off x="3543300" y="3850132"/>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708" name="Google Shape;708;p73"/>
          <p:cNvSpPr txBox="1"/>
          <p:nvPr>
            <p:ph idx="5" type="subTitle"/>
          </p:nvPr>
        </p:nvSpPr>
        <p:spPr>
          <a:xfrm>
            <a:off x="3543300" y="3397775"/>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09" name="Google Shape;709;p73"/>
          <p:cNvSpPr txBox="1"/>
          <p:nvPr>
            <p:ph hasCustomPrompt="1" idx="6" type="title"/>
          </p:nvPr>
        </p:nvSpPr>
        <p:spPr>
          <a:xfrm>
            <a:off x="6090200" y="2821675"/>
            <a:ext cx="2057400" cy="5328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710" name="Google Shape;710;p73"/>
          <p:cNvSpPr txBox="1"/>
          <p:nvPr>
            <p:ph idx="7" type="subTitle"/>
          </p:nvPr>
        </p:nvSpPr>
        <p:spPr>
          <a:xfrm>
            <a:off x="6090200" y="3850125"/>
            <a:ext cx="2057400" cy="6354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2400"/>
              <a:buFont typeface="PT Sans"/>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Font typeface="PT Sans"/>
              <a:buNone/>
              <a:defRPr sz="2100">
                <a:latin typeface="PT Sans"/>
                <a:ea typeface="PT Sans"/>
                <a:cs typeface="PT Sans"/>
                <a:sym typeface="PT Sans"/>
              </a:defRPr>
            </a:lvl4pPr>
            <a:lvl5pPr lvl="4" algn="ctr">
              <a:lnSpc>
                <a:spcPct val="100000"/>
              </a:lnSpc>
              <a:spcBef>
                <a:spcPts val="0"/>
              </a:spcBef>
              <a:spcAft>
                <a:spcPts val="0"/>
              </a:spcAft>
              <a:buSzPts val="2100"/>
              <a:buFont typeface="PT Sans"/>
              <a:buNone/>
              <a:defRPr sz="2100">
                <a:latin typeface="PT Sans"/>
                <a:ea typeface="PT Sans"/>
                <a:cs typeface="PT Sans"/>
                <a:sym typeface="PT Sans"/>
              </a:defRPr>
            </a:lvl5pPr>
            <a:lvl6pPr lvl="5" algn="ctr">
              <a:lnSpc>
                <a:spcPct val="100000"/>
              </a:lnSpc>
              <a:spcBef>
                <a:spcPts val="0"/>
              </a:spcBef>
              <a:spcAft>
                <a:spcPts val="0"/>
              </a:spcAft>
              <a:buSzPts val="2100"/>
              <a:buFont typeface="PT Sans"/>
              <a:buNone/>
              <a:defRPr sz="2100">
                <a:latin typeface="PT Sans"/>
                <a:ea typeface="PT Sans"/>
                <a:cs typeface="PT Sans"/>
                <a:sym typeface="PT Sans"/>
              </a:defRPr>
            </a:lvl6pPr>
            <a:lvl7pPr lvl="6" algn="ctr">
              <a:lnSpc>
                <a:spcPct val="100000"/>
              </a:lnSpc>
              <a:spcBef>
                <a:spcPts val="0"/>
              </a:spcBef>
              <a:spcAft>
                <a:spcPts val="0"/>
              </a:spcAft>
              <a:buSzPts val="2100"/>
              <a:buFont typeface="PT Sans"/>
              <a:buNone/>
              <a:defRPr sz="2100">
                <a:latin typeface="PT Sans"/>
                <a:ea typeface="PT Sans"/>
                <a:cs typeface="PT Sans"/>
                <a:sym typeface="PT Sans"/>
              </a:defRPr>
            </a:lvl7pPr>
            <a:lvl8pPr lvl="7" algn="ctr">
              <a:lnSpc>
                <a:spcPct val="100000"/>
              </a:lnSpc>
              <a:spcBef>
                <a:spcPts val="0"/>
              </a:spcBef>
              <a:spcAft>
                <a:spcPts val="0"/>
              </a:spcAft>
              <a:buSzPts val="2100"/>
              <a:buFont typeface="PT Sans"/>
              <a:buNone/>
              <a:defRPr sz="2100">
                <a:latin typeface="PT Sans"/>
                <a:ea typeface="PT Sans"/>
                <a:cs typeface="PT Sans"/>
                <a:sym typeface="PT Sans"/>
              </a:defRPr>
            </a:lvl8pPr>
            <a:lvl9pPr lvl="8"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711" name="Google Shape;711;p73"/>
          <p:cNvSpPr txBox="1"/>
          <p:nvPr>
            <p:ph idx="8" type="subTitle"/>
          </p:nvPr>
        </p:nvSpPr>
        <p:spPr>
          <a:xfrm>
            <a:off x="6090200" y="3397762"/>
            <a:ext cx="2057400" cy="440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12" name="Google Shape;712;p73"/>
          <p:cNvSpPr txBox="1"/>
          <p:nvPr>
            <p:ph idx="9" type="title"/>
          </p:nvPr>
        </p:nvSpPr>
        <p:spPr>
          <a:xfrm>
            <a:off x="720000" y="450475"/>
            <a:ext cx="7704000" cy="567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713" name="Google Shape;713;p73"/>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714" name="Google Shape;714;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715" name="Shape 715"/>
        <p:cNvGrpSpPr/>
        <p:nvPr/>
      </p:nvGrpSpPr>
      <p:grpSpPr>
        <a:xfrm>
          <a:off x="0" y="0"/>
          <a:ext cx="0" cy="0"/>
          <a:chOff x="0" y="0"/>
          <a:chExt cx="0" cy="0"/>
        </a:xfrm>
      </p:grpSpPr>
      <p:pic>
        <p:nvPicPr>
          <p:cNvPr id="716" name="Google Shape;716;p74"/>
          <p:cNvPicPr preferRelativeResize="0"/>
          <p:nvPr/>
        </p:nvPicPr>
        <p:blipFill rotWithShape="1">
          <a:blip r:embed="rId2">
            <a:alphaModFix/>
          </a:blip>
          <a:srcRect b="-2754" l="-2504" r="-2693" t="-2754"/>
          <a:stretch/>
        </p:blipFill>
        <p:spPr>
          <a:xfrm rot="10800000">
            <a:off x="-254026" y="-148899"/>
            <a:ext cx="9648051" cy="5433299"/>
          </a:xfrm>
          <a:prstGeom prst="rect">
            <a:avLst/>
          </a:prstGeom>
          <a:noFill/>
          <a:ln>
            <a:noFill/>
          </a:ln>
        </p:spPr>
      </p:pic>
      <p:pic>
        <p:nvPicPr>
          <p:cNvPr id="717" name="Google Shape;717;p74"/>
          <p:cNvPicPr preferRelativeResize="0"/>
          <p:nvPr/>
        </p:nvPicPr>
        <p:blipFill rotWithShape="1">
          <a:blip r:embed="rId3">
            <a:alphaModFix amt="50000"/>
          </a:blip>
          <a:srcRect b="0" l="1031" r="6110" t="0"/>
          <a:stretch/>
        </p:blipFill>
        <p:spPr>
          <a:xfrm rot="10800000">
            <a:off x="-2" y="-2974"/>
            <a:ext cx="9156127" cy="5149449"/>
          </a:xfrm>
          <a:prstGeom prst="rect">
            <a:avLst/>
          </a:prstGeom>
          <a:noFill/>
          <a:ln>
            <a:noFill/>
          </a:ln>
        </p:spPr>
      </p:pic>
      <p:sp>
        <p:nvSpPr>
          <p:cNvPr id="718" name="Google Shape;718;p7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4"/>
          <p:cNvSpPr txBox="1"/>
          <p:nvPr>
            <p:ph type="title"/>
          </p:nvPr>
        </p:nvSpPr>
        <p:spPr>
          <a:xfrm>
            <a:off x="961475" y="655125"/>
            <a:ext cx="4475400" cy="10896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sz="6000">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7" name="Google Shape;727;p74"/>
          <p:cNvSpPr txBox="1"/>
          <p:nvPr>
            <p:ph idx="1" type="subTitle"/>
          </p:nvPr>
        </p:nvSpPr>
        <p:spPr>
          <a:xfrm>
            <a:off x="961325" y="1804950"/>
            <a:ext cx="4475400" cy="8820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8" name="Google Shape;728;p74"/>
          <p:cNvSpPr txBox="1"/>
          <p:nvPr/>
        </p:nvSpPr>
        <p:spPr>
          <a:xfrm>
            <a:off x="713225" y="3671050"/>
            <a:ext cx="4971900" cy="52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b="1" lang="en" sz="1200" u="sng">
                <a:solidFill>
                  <a:schemeClr val="hlink"/>
                </a:solidFill>
                <a:latin typeface="Albert Sans"/>
                <a:ea typeface="Albert Sans"/>
                <a:cs typeface="Albert Sans"/>
                <a:sym typeface="Albert Sans"/>
                <a:hlinkClick r:id="rId4"/>
              </a:rPr>
              <a:t>Slidesgo</a:t>
            </a:r>
            <a:r>
              <a:rPr lang="en" sz="1200">
                <a:solidFill>
                  <a:schemeClr val="dk1"/>
                </a:solidFill>
                <a:latin typeface="Albert Sans"/>
                <a:ea typeface="Albert Sans"/>
                <a:cs typeface="Albert Sans"/>
                <a:sym typeface="Albert Sans"/>
              </a:rPr>
              <a:t>, and includes icons by </a:t>
            </a:r>
            <a:r>
              <a:rPr b="1" lang="en" sz="1200" u="sng">
                <a:solidFill>
                  <a:schemeClr val="hlink"/>
                </a:solidFill>
                <a:latin typeface="Albert Sans"/>
                <a:ea typeface="Albert Sans"/>
                <a:cs typeface="Albert Sans"/>
                <a:sym typeface="Albert Sans"/>
                <a:hlinkClick r:id="rId5"/>
              </a:rPr>
              <a:t>Flaticon</a:t>
            </a:r>
            <a:r>
              <a:rPr b="1" lang="en" sz="1200">
                <a:solidFill>
                  <a:schemeClr val="hlink"/>
                </a:solidFill>
                <a:uFill>
                  <a:noFill/>
                </a:uFill>
                <a:latin typeface="Albert Sans"/>
                <a:ea typeface="Albert Sans"/>
                <a:cs typeface="Albert Sans"/>
                <a:sym typeface="Albert Sans"/>
                <a:hlinkClick r:id="rId6"/>
              </a:rPr>
              <a:t> </a:t>
            </a:r>
            <a:r>
              <a:rPr lang="en" sz="1200">
                <a:solidFill>
                  <a:schemeClr val="dk1"/>
                </a:solidFill>
                <a:latin typeface="Albert Sans"/>
                <a:ea typeface="Albert Sans"/>
                <a:cs typeface="Albert Sans"/>
                <a:sym typeface="Albert Sans"/>
              </a:rPr>
              <a:t>and infographics &amp; images by </a:t>
            </a:r>
            <a:r>
              <a:rPr b="1" lang="en" sz="1200" u="sng">
                <a:solidFill>
                  <a:schemeClr val="hlink"/>
                </a:solidFill>
                <a:latin typeface="Albert Sans"/>
                <a:ea typeface="Albert Sans"/>
                <a:cs typeface="Albert Sans"/>
                <a:sym typeface="Albert Sans"/>
                <a:hlinkClick r:id="rId7"/>
              </a:rPr>
              <a:t>Freepik</a:t>
            </a:r>
            <a:endParaRPr b="1" sz="1200" u="sng">
              <a:solidFill>
                <a:schemeClr val="dk1"/>
              </a:solidFill>
              <a:latin typeface="Albert Sans"/>
              <a:ea typeface="Albert Sans"/>
              <a:cs typeface="Albert Sans"/>
              <a:sym typeface="Albert Sans"/>
            </a:endParaRPr>
          </a:p>
        </p:txBody>
      </p:sp>
      <p:sp>
        <p:nvSpPr>
          <p:cNvPr id="729" name="Google Shape;729;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730" name="Shape 730"/>
        <p:cNvGrpSpPr/>
        <p:nvPr/>
      </p:nvGrpSpPr>
      <p:grpSpPr>
        <a:xfrm>
          <a:off x="0" y="0"/>
          <a:ext cx="0" cy="0"/>
          <a:chOff x="0" y="0"/>
          <a:chExt cx="0" cy="0"/>
        </a:xfrm>
      </p:grpSpPr>
      <p:sp>
        <p:nvSpPr>
          <p:cNvPr id="731" name="Google Shape;731;p7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4" name="Google Shape;734;p75"/>
          <p:cNvPicPr preferRelativeResize="0"/>
          <p:nvPr/>
        </p:nvPicPr>
        <p:blipFill rotWithShape="1">
          <a:blip r:embed="rId2">
            <a:alphaModFix/>
          </a:blip>
          <a:srcRect b="0" l="416" r="555" t="0"/>
          <a:stretch/>
        </p:blipFill>
        <p:spPr>
          <a:xfrm flipH="1" rot="5400000">
            <a:off x="1982013" y="-1990987"/>
            <a:ext cx="5188700" cy="9156724"/>
          </a:xfrm>
          <a:prstGeom prst="rect">
            <a:avLst/>
          </a:prstGeom>
          <a:noFill/>
          <a:ln>
            <a:noFill/>
          </a:ln>
        </p:spPr>
      </p:pic>
      <p:pic>
        <p:nvPicPr>
          <p:cNvPr id="735" name="Google Shape;735;p75"/>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736" name="Google Shape;736;p75"/>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737" name="Google Shape;737;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38" name="Shape 738"/>
        <p:cNvGrpSpPr/>
        <p:nvPr/>
      </p:nvGrpSpPr>
      <p:grpSpPr>
        <a:xfrm>
          <a:off x="0" y="0"/>
          <a:ext cx="0" cy="0"/>
          <a:chOff x="0" y="0"/>
          <a:chExt cx="0" cy="0"/>
        </a:xfrm>
      </p:grpSpPr>
      <p:pic>
        <p:nvPicPr>
          <p:cNvPr id="739" name="Google Shape;739;p76"/>
          <p:cNvPicPr preferRelativeResize="0"/>
          <p:nvPr/>
        </p:nvPicPr>
        <p:blipFill rotWithShape="1">
          <a:blip r:embed="rId2">
            <a:alphaModFix/>
          </a:blip>
          <a:srcRect b="0" l="391" r="68547" t="0"/>
          <a:stretch/>
        </p:blipFill>
        <p:spPr>
          <a:xfrm rot="5400000">
            <a:off x="1981124" y="-1997549"/>
            <a:ext cx="5181752" cy="9144000"/>
          </a:xfrm>
          <a:prstGeom prst="rect">
            <a:avLst/>
          </a:prstGeom>
          <a:noFill/>
          <a:ln>
            <a:noFill/>
          </a:ln>
        </p:spPr>
      </p:pic>
      <p:pic>
        <p:nvPicPr>
          <p:cNvPr id="740" name="Google Shape;740;p76"/>
          <p:cNvPicPr preferRelativeResize="0"/>
          <p:nvPr/>
        </p:nvPicPr>
        <p:blipFill rotWithShape="1">
          <a:blip r:embed="rId3">
            <a:alphaModFix amt="50000"/>
          </a:blip>
          <a:srcRect b="-125054" l="10400" r="28318" t="7569"/>
          <a:stretch/>
        </p:blipFill>
        <p:spPr>
          <a:xfrm rot="5400000">
            <a:off x="2002938" y="-2000238"/>
            <a:ext cx="5138125" cy="9144000"/>
          </a:xfrm>
          <a:prstGeom prst="rect">
            <a:avLst/>
          </a:prstGeom>
          <a:noFill/>
          <a:ln>
            <a:noFill/>
          </a:ln>
        </p:spPr>
      </p:pic>
      <p:sp>
        <p:nvSpPr>
          <p:cNvPr id="741" name="Google Shape;741;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6" name="Shape 746"/>
        <p:cNvGrpSpPr/>
        <p:nvPr/>
      </p:nvGrpSpPr>
      <p:grpSpPr>
        <a:xfrm>
          <a:off x="0" y="0"/>
          <a:ext cx="0" cy="0"/>
          <a:chOff x="0" y="0"/>
          <a:chExt cx="0" cy="0"/>
        </a:xfrm>
      </p:grpSpPr>
      <p:pic>
        <p:nvPicPr>
          <p:cNvPr id="747" name="Google Shape;747;p78"/>
          <p:cNvPicPr preferRelativeResize="0"/>
          <p:nvPr/>
        </p:nvPicPr>
        <p:blipFill rotWithShape="1">
          <a:blip r:embed="rId2">
            <a:alphaModFix/>
          </a:blip>
          <a:srcRect b="0" l="237" r="998" t="0"/>
          <a:stretch/>
        </p:blipFill>
        <p:spPr>
          <a:xfrm flipH="1" rot="10800000">
            <a:off x="0" y="-6974"/>
            <a:ext cx="9164600" cy="5149449"/>
          </a:xfrm>
          <a:prstGeom prst="rect">
            <a:avLst/>
          </a:prstGeom>
          <a:noFill/>
          <a:ln>
            <a:noFill/>
          </a:ln>
        </p:spPr>
      </p:pic>
      <p:pic>
        <p:nvPicPr>
          <p:cNvPr id="748" name="Google Shape;748;p78"/>
          <p:cNvPicPr preferRelativeResize="0"/>
          <p:nvPr/>
        </p:nvPicPr>
        <p:blipFill rotWithShape="1">
          <a:blip r:embed="rId3">
            <a:alphaModFix amt="50000"/>
          </a:blip>
          <a:srcRect b="0" l="772" r="6257" t="0"/>
          <a:stretch/>
        </p:blipFill>
        <p:spPr>
          <a:xfrm flipH="1" rot="10800000">
            <a:off x="-58300" y="-6974"/>
            <a:ext cx="9279201" cy="5212699"/>
          </a:xfrm>
          <a:prstGeom prst="rect">
            <a:avLst/>
          </a:prstGeom>
          <a:noFill/>
          <a:ln>
            <a:noFill/>
          </a:ln>
        </p:spPr>
      </p:pic>
      <p:sp>
        <p:nvSpPr>
          <p:cNvPr id="749" name="Google Shape;749;p78"/>
          <p:cNvSpPr txBox="1"/>
          <p:nvPr>
            <p:ph type="ctrTitle"/>
          </p:nvPr>
        </p:nvSpPr>
        <p:spPr>
          <a:xfrm>
            <a:off x="1958400" y="1392800"/>
            <a:ext cx="5227200" cy="15867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50" name="Google Shape;750;p78"/>
          <p:cNvSpPr txBox="1"/>
          <p:nvPr>
            <p:ph idx="1" type="subTitle"/>
          </p:nvPr>
        </p:nvSpPr>
        <p:spPr>
          <a:xfrm>
            <a:off x="1958400" y="3206800"/>
            <a:ext cx="5227200" cy="543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51" name="Google Shape;751;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2" name="Shape 752"/>
        <p:cNvGrpSpPr/>
        <p:nvPr/>
      </p:nvGrpSpPr>
      <p:grpSpPr>
        <a:xfrm>
          <a:off x="0" y="0"/>
          <a:ext cx="0" cy="0"/>
          <a:chOff x="0" y="0"/>
          <a:chExt cx="0" cy="0"/>
        </a:xfrm>
      </p:grpSpPr>
      <p:pic>
        <p:nvPicPr>
          <p:cNvPr id="753" name="Google Shape;753;p79"/>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754" name="Google Shape;754;p79"/>
          <p:cNvPicPr preferRelativeResize="0"/>
          <p:nvPr/>
        </p:nvPicPr>
        <p:blipFill rotWithShape="1">
          <a:blip r:embed="rId3">
            <a:alphaModFix amt="50000"/>
          </a:blip>
          <a:srcRect b="0" l="1159" r="6102" t="0"/>
          <a:stretch/>
        </p:blipFill>
        <p:spPr>
          <a:xfrm rot="10800000">
            <a:off x="0" y="-6975"/>
            <a:ext cx="9144003" cy="5149440"/>
          </a:xfrm>
          <a:prstGeom prst="rect">
            <a:avLst/>
          </a:prstGeom>
          <a:noFill/>
          <a:ln>
            <a:noFill/>
          </a:ln>
        </p:spPr>
      </p:pic>
      <p:sp>
        <p:nvSpPr>
          <p:cNvPr id="755" name="Google Shape;755;p79"/>
          <p:cNvSpPr txBox="1"/>
          <p:nvPr>
            <p:ph type="title"/>
          </p:nvPr>
        </p:nvSpPr>
        <p:spPr>
          <a:xfrm>
            <a:off x="713225" y="2347250"/>
            <a:ext cx="4370700" cy="1305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sz="4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56" name="Google Shape;756;p79"/>
          <p:cNvSpPr txBox="1"/>
          <p:nvPr>
            <p:ph hasCustomPrompt="1" idx="2" type="title"/>
          </p:nvPr>
        </p:nvSpPr>
        <p:spPr>
          <a:xfrm>
            <a:off x="713225" y="802175"/>
            <a:ext cx="1775400" cy="12372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757" name="Google Shape;757;p79"/>
          <p:cNvSpPr txBox="1"/>
          <p:nvPr>
            <p:ph idx="1" type="subTitle"/>
          </p:nvPr>
        </p:nvSpPr>
        <p:spPr>
          <a:xfrm>
            <a:off x="713225" y="3960700"/>
            <a:ext cx="4370700" cy="3870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8" name="Google Shape;758;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9" name="Shape 759"/>
        <p:cNvGrpSpPr/>
        <p:nvPr/>
      </p:nvGrpSpPr>
      <p:grpSpPr>
        <a:xfrm>
          <a:off x="0" y="0"/>
          <a:ext cx="0" cy="0"/>
          <a:chOff x="0" y="0"/>
          <a:chExt cx="0" cy="0"/>
        </a:xfrm>
      </p:grpSpPr>
      <p:pic>
        <p:nvPicPr>
          <p:cNvPr id="760" name="Google Shape;760;p80"/>
          <p:cNvPicPr preferRelativeResize="0"/>
          <p:nvPr/>
        </p:nvPicPr>
        <p:blipFill rotWithShape="1">
          <a:blip r:embed="rId2">
            <a:alphaModFix/>
          </a:blip>
          <a:srcRect b="0" l="239" r="60" t="0"/>
          <a:stretch/>
        </p:blipFill>
        <p:spPr>
          <a:xfrm rot="10800000">
            <a:off x="-2000" y="-6975"/>
            <a:ext cx="9144003" cy="5149440"/>
          </a:xfrm>
          <a:prstGeom prst="rect">
            <a:avLst/>
          </a:prstGeom>
          <a:noFill/>
          <a:ln>
            <a:noFill/>
          </a:ln>
        </p:spPr>
      </p:pic>
      <p:pic>
        <p:nvPicPr>
          <p:cNvPr id="761" name="Google Shape;761;p80"/>
          <p:cNvPicPr preferRelativeResize="0"/>
          <p:nvPr/>
        </p:nvPicPr>
        <p:blipFill rotWithShape="1">
          <a:blip r:embed="rId3">
            <a:alphaModFix amt="50000"/>
          </a:blip>
          <a:srcRect b="0" l="28403" r="7263" t="0"/>
          <a:stretch/>
        </p:blipFill>
        <p:spPr>
          <a:xfrm rot="10800000">
            <a:off x="2805499" y="-6974"/>
            <a:ext cx="6343276" cy="5149449"/>
          </a:xfrm>
          <a:prstGeom prst="rect">
            <a:avLst/>
          </a:prstGeom>
          <a:noFill/>
          <a:ln>
            <a:noFill/>
          </a:ln>
        </p:spPr>
      </p:pic>
      <p:sp>
        <p:nvSpPr>
          <p:cNvPr id="762" name="Google Shape;762;p8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0"/>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0"/>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0"/>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0"/>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0"/>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0"/>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1" name="Google Shape;771;p80"/>
          <p:cNvSpPr txBox="1"/>
          <p:nvPr>
            <p:ph idx="1" type="body"/>
          </p:nvPr>
        </p:nvSpPr>
        <p:spPr>
          <a:xfrm>
            <a:off x="726600" y="1017725"/>
            <a:ext cx="7704000" cy="3551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atin typeface="DM Sans"/>
                <a:ea typeface="DM Sans"/>
                <a:cs typeface="DM Sans"/>
                <a:sym typeface="DM Sans"/>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772" name="Google Shape;772;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3" name="Shape 773"/>
        <p:cNvGrpSpPr/>
        <p:nvPr/>
      </p:nvGrpSpPr>
      <p:grpSpPr>
        <a:xfrm>
          <a:off x="0" y="0"/>
          <a:ext cx="0" cy="0"/>
          <a:chOff x="0" y="0"/>
          <a:chExt cx="0" cy="0"/>
        </a:xfrm>
      </p:grpSpPr>
      <p:pic>
        <p:nvPicPr>
          <p:cNvPr id="774" name="Google Shape;774;p81"/>
          <p:cNvPicPr preferRelativeResize="0"/>
          <p:nvPr/>
        </p:nvPicPr>
        <p:blipFill rotWithShape="1">
          <a:blip r:embed="rId2">
            <a:alphaModFix/>
          </a:blip>
          <a:srcRect b="0" l="415" r="682" t="0"/>
          <a:stretch/>
        </p:blipFill>
        <p:spPr>
          <a:xfrm flipH="1" rot="5400000">
            <a:off x="1982013" y="-1990987"/>
            <a:ext cx="5188700" cy="9156724"/>
          </a:xfrm>
          <a:prstGeom prst="rect">
            <a:avLst/>
          </a:prstGeom>
          <a:noFill/>
          <a:ln>
            <a:noFill/>
          </a:ln>
        </p:spPr>
      </p:pic>
      <p:pic>
        <p:nvPicPr>
          <p:cNvPr id="775" name="Google Shape;775;p81"/>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776" name="Google Shape;776;p81"/>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1"/>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1"/>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81"/>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81"/>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1"/>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1"/>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1"/>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85" name="Google Shape;785;p81"/>
          <p:cNvSpPr txBox="1"/>
          <p:nvPr>
            <p:ph idx="1" type="subTitle"/>
          </p:nvPr>
        </p:nvSpPr>
        <p:spPr>
          <a:xfrm>
            <a:off x="6716250"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86" name="Google Shape;786;p81"/>
          <p:cNvSpPr txBox="1"/>
          <p:nvPr>
            <p:ph idx="2" type="subTitle"/>
          </p:nvPr>
        </p:nvSpPr>
        <p:spPr>
          <a:xfrm>
            <a:off x="3035694" y="2779750"/>
            <a:ext cx="1478700" cy="10515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87" name="Google Shape;787;p81"/>
          <p:cNvSpPr txBox="1"/>
          <p:nvPr>
            <p:ph idx="3" type="subTitle"/>
          </p:nvPr>
        </p:nvSpPr>
        <p:spPr>
          <a:xfrm>
            <a:off x="67162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788" name="Google Shape;788;p81"/>
          <p:cNvSpPr txBox="1"/>
          <p:nvPr>
            <p:ph idx="4" type="subTitle"/>
          </p:nvPr>
        </p:nvSpPr>
        <p:spPr>
          <a:xfrm>
            <a:off x="3035550" y="1946050"/>
            <a:ext cx="1478700" cy="83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789" name="Google Shape;789;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0" name="Shape 790"/>
        <p:cNvGrpSpPr/>
        <p:nvPr/>
      </p:nvGrpSpPr>
      <p:grpSpPr>
        <a:xfrm>
          <a:off x="0" y="0"/>
          <a:ext cx="0" cy="0"/>
          <a:chOff x="0" y="0"/>
          <a:chExt cx="0" cy="0"/>
        </a:xfrm>
      </p:grpSpPr>
      <p:pic>
        <p:nvPicPr>
          <p:cNvPr id="791" name="Google Shape;791;p82"/>
          <p:cNvPicPr preferRelativeResize="0"/>
          <p:nvPr/>
        </p:nvPicPr>
        <p:blipFill rotWithShape="1">
          <a:blip r:embed="rId2">
            <a:alphaModFix/>
          </a:blip>
          <a:srcRect b="0" l="421" r="-672" t="0"/>
          <a:stretch/>
        </p:blipFill>
        <p:spPr>
          <a:xfrm flipH="1" rot="5400000">
            <a:off x="1954626" y="-2018374"/>
            <a:ext cx="5243474" cy="9156724"/>
          </a:xfrm>
          <a:prstGeom prst="rect">
            <a:avLst/>
          </a:prstGeom>
          <a:noFill/>
          <a:ln>
            <a:noFill/>
          </a:ln>
        </p:spPr>
      </p:pic>
      <p:pic>
        <p:nvPicPr>
          <p:cNvPr id="792" name="Google Shape;792;p82"/>
          <p:cNvPicPr preferRelativeResize="0"/>
          <p:nvPr/>
        </p:nvPicPr>
        <p:blipFill rotWithShape="1">
          <a:blip r:embed="rId3">
            <a:alphaModFix amt="50000"/>
          </a:blip>
          <a:srcRect b="83866" l="1159" r="46641" t="0"/>
          <a:stretch/>
        </p:blipFill>
        <p:spPr>
          <a:xfrm rot="-5400000">
            <a:off x="6168427" y="2192801"/>
            <a:ext cx="5146998" cy="830851"/>
          </a:xfrm>
          <a:prstGeom prst="rect">
            <a:avLst/>
          </a:prstGeom>
          <a:noFill/>
          <a:ln>
            <a:noFill/>
          </a:ln>
        </p:spPr>
      </p:pic>
      <p:pic>
        <p:nvPicPr>
          <p:cNvPr id="793" name="Google Shape;793;p82"/>
          <p:cNvPicPr preferRelativeResize="0"/>
          <p:nvPr/>
        </p:nvPicPr>
        <p:blipFill rotWithShape="1">
          <a:blip r:embed="rId3">
            <a:alphaModFix amt="50000"/>
          </a:blip>
          <a:srcRect b="-7607" l="15471" r="5795" t="60448"/>
          <a:stretch/>
        </p:blipFill>
        <p:spPr>
          <a:xfrm>
            <a:off x="0" y="0"/>
            <a:ext cx="7763599" cy="2428525"/>
          </a:xfrm>
          <a:prstGeom prst="rect">
            <a:avLst/>
          </a:prstGeom>
          <a:noFill/>
          <a:ln>
            <a:noFill/>
          </a:ln>
        </p:spPr>
      </p:pic>
      <p:sp>
        <p:nvSpPr>
          <p:cNvPr id="794" name="Google Shape;794;p8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8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8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8" name="Google Shape;798;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9" name="Shape 799"/>
        <p:cNvGrpSpPr/>
        <p:nvPr/>
      </p:nvGrpSpPr>
      <p:grpSpPr>
        <a:xfrm>
          <a:off x="0" y="0"/>
          <a:ext cx="0" cy="0"/>
          <a:chOff x="0" y="0"/>
          <a:chExt cx="0" cy="0"/>
        </a:xfrm>
      </p:grpSpPr>
      <p:pic>
        <p:nvPicPr>
          <p:cNvPr id="800" name="Google Shape;800;p83"/>
          <p:cNvPicPr preferRelativeResize="0"/>
          <p:nvPr/>
        </p:nvPicPr>
        <p:blipFill rotWithShape="1">
          <a:blip r:embed="rId2">
            <a:alphaModFix/>
          </a:blip>
          <a:srcRect b="1597" l="2006" r="1085" t="1597"/>
          <a:stretch/>
        </p:blipFill>
        <p:spPr>
          <a:xfrm flipH="1" rot="5400000">
            <a:off x="1982013" y="-2006612"/>
            <a:ext cx="5188700" cy="9156724"/>
          </a:xfrm>
          <a:prstGeom prst="rect">
            <a:avLst/>
          </a:prstGeom>
          <a:noFill/>
          <a:ln>
            <a:noFill/>
          </a:ln>
        </p:spPr>
      </p:pic>
      <p:sp>
        <p:nvSpPr>
          <p:cNvPr id="801" name="Google Shape;801;p8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8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8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8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8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3"/>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0" name="Google Shape;810;p83"/>
          <p:cNvSpPr txBox="1"/>
          <p:nvPr>
            <p:ph idx="1" type="body"/>
          </p:nvPr>
        </p:nvSpPr>
        <p:spPr>
          <a:xfrm>
            <a:off x="713225" y="1905850"/>
            <a:ext cx="4058700" cy="2171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811" name="Google Shape;811;p83"/>
          <p:cNvPicPr preferRelativeResize="0"/>
          <p:nvPr/>
        </p:nvPicPr>
        <p:blipFill rotWithShape="1">
          <a:blip r:embed="rId3">
            <a:alphaModFix amt="50000"/>
          </a:blip>
          <a:srcRect b="79212" l="1159" r="46641" t="765"/>
          <a:stretch/>
        </p:blipFill>
        <p:spPr>
          <a:xfrm rot="-5400000">
            <a:off x="6077699" y="2071899"/>
            <a:ext cx="5188577" cy="1031075"/>
          </a:xfrm>
          <a:prstGeom prst="rect">
            <a:avLst/>
          </a:prstGeom>
          <a:noFill/>
          <a:ln>
            <a:noFill/>
          </a:ln>
        </p:spPr>
      </p:pic>
      <p:pic>
        <p:nvPicPr>
          <p:cNvPr id="812" name="Google Shape;812;p83"/>
          <p:cNvPicPr preferRelativeResize="0"/>
          <p:nvPr/>
        </p:nvPicPr>
        <p:blipFill rotWithShape="1">
          <a:blip r:embed="rId3">
            <a:alphaModFix amt="50000"/>
          </a:blip>
          <a:srcRect b="-7605" l="15473" r="7164" t="60312"/>
          <a:stretch/>
        </p:blipFill>
        <p:spPr>
          <a:xfrm>
            <a:off x="0" y="-6850"/>
            <a:ext cx="7628099" cy="2435374"/>
          </a:xfrm>
          <a:prstGeom prst="rect">
            <a:avLst/>
          </a:prstGeom>
          <a:noFill/>
          <a:ln>
            <a:noFill/>
          </a:ln>
        </p:spPr>
      </p:pic>
      <p:sp>
        <p:nvSpPr>
          <p:cNvPr id="813" name="Google Shape;813;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4" name="Shape 814"/>
        <p:cNvGrpSpPr/>
        <p:nvPr/>
      </p:nvGrpSpPr>
      <p:grpSpPr>
        <a:xfrm>
          <a:off x="0" y="0"/>
          <a:ext cx="0" cy="0"/>
          <a:chOff x="0" y="0"/>
          <a:chExt cx="0" cy="0"/>
        </a:xfrm>
      </p:grpSpPr>
      <p:pic>
        <p:nvPicPr>
          <p:cNvPr id="815" name="Google Shape;815;p84"/>
          <p:cNvPicPr preferRelativeResize="0"/>
          <p:nvPr/>
        </p:nvPicPr>
        <p:blipFill rotWithShape="1">
          <a:blip r:embed="rId2">
            <a:alphaModFix/>
          </a:blip>
          <a:srcRect b="-361" l="10978" r="57915" t="0"/>
          <a:stretch/>
        </p:blipFill>
        <p:spPr>
          <a:xfrm flipH="1" rot="-5400000">
            <a:off x="2000750" y="-2010625"/>
            <a:ext cx="5175199" cy="9176700"/>
          </a:xfrm>
          <a:prstGeom prst="rect">
            <a:avLst/>
          </a:prstGeom>
          <a:noFill/>
          <a:ln>
            <a:noFill/>
          </a:ln>
        </p:spPr>
      </p:pic>
      <p:pic>
        <p:nvPicPr>
          <p:cNvPr id="816" name="Google Shape;816;p84"/>
          <p:cNvPicPr preferRelativeResize="0"/>
          <p:nvPr/>
        </p:nvPicPr>
        <p:blipFill rotWithShape="1">
          <a:blip r:embed="rId3">
            <a:alphaModFix amt="50000"/>
          </a:blip>
          <a:srcRect b="-92179" l="7182" r="31014" t="26479"/>
          <a:stretch/>
        </p:blipFill>
        <p:spPr>
          <a:xfrm flipH="1" rot="-5400000">
            <a:off x="893463" y="-893463"/>
            <a:ext cx="5187599" cy="6974525"/>
          </a:xfrm>
          <a:prstGeom prst="rect">
            <a:avLst/>
          </a:prstGeom>
          <a:noFill/>
          <a:ln>
            <a:noFill/>
          </a:ln>
        </p:spPr>
      </p:pic>
      <p:sp>
        <p:nvSpPr>
          <p:cNvPr id="817" name="Google Shape;817;p84"/>
          <p:cNvSpPr txBox="1"/>
          <p:nvPr>
            <p:ph type="title"/>
          </p:nvPr>
        </p:nvSpPr>
        <p:spPr>
          <a:xfrm>
            <a:off x="1769875" y="1657350"/>
            <a:ext cx="5604000" cy="1828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818" name="Google Shape;818;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9" name="Shape 819"/>
        <p:cNvGrpSpPr/>
        <p:nvPr/>
      </p:nvGrpSpPr>
      <p:grpSpPr>
        <a:xfrm>
          <a:off x="0" y="0"/>
          <a:ext cx="0" cy="0"/>
          <a:chOff x="0" y="0"/>
          <a:chExt cx="0" cy="0"/>
        </a:xfrm>
      </p:grpSpPr>
      <p:pic>
        <p:nvPicPr>
          <p:cNvPr id="820" name="Google Shape;820;p85"/>
          <p:cNvPicPr preferRelativeResize="0"/>
          <p:nvPr/>
        </p:nvPicPr>
        <p:blipFill rotWithShape="1">
          <a:blip r:embed="rId2">
            <a:alphaModFix/>
          </a:blip>
          <a:srcRect b="0" l="134" r="68733" t="0"/>
          <a:stretch/>
        </p:blipFill>
        <p:spPr>
          <a:xfrm rot="5400000">
            <a:off x="1982212" y="-1996462"/>
            <a:ext cx="5179576" cy="9144000"/>
          </a:xfrm>
          <a:prstGeom prst="rect">
            <a:avLst/>
          </a:prstGeom>
          <a:noFill/>
          <a:ln>
            <a:noFill/>
          </a:ln>
        </p:spPr>
      </p:pic>
      <p:pic>
        <p:nvPicPr>
          <p:cNvPr id="821" name="Google Shape;821;p85"/>
          <p:cNvPicPr preferRelativeResize="0"/>
          <p:nvPr/>
        </p:nvPicPr>
        <p:blipFill rotWithShape="1">
          <a:blip r:embed="rId3">
            <a:alphaModFix amt="50000"/>
          </a:blip>
          <a:srcRect b="-125054" l="10084" r="28317" t="7569"/>
          <a:stretch/>
        </p:blipFill>
        <p:spPr>
          <a:xfrm rot="5400000">
            <a:off x="2702851" y="-1996463"/>
            <a:ext cx="5164749" cy="9144000"/>
          </a:xfrm>
          <a:prstGeom prst="rect">
            <a:avLst/>
          </a:prstGeom>
          <a:noFill/>
          <a:ln>
            <a:noFill/>
          </a:ln>
        </p:spPr>
      </p:pic>
      <p:sp>
        <p:nvSpPr>
          <p:cNvPr id="822" name="Google Shape;822;p8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85"/>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5"/>
          <p:cNvSpPr txBox="1"/>
          <p:nvPr>
            <p:ph type="title"/>
          </p:nvPr>
        </p:nvSpPr>
        <p:spPr>
          <a:xfrm>
            <a:off x="1577742" y="1430325"/>
            <a:ext cx="5429100" cy="1117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500"/>
              <a:buNone/>
              <a:defRPr sz="6000">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825" name="Google Shape;825;p85"/>
          <p:cNvSpPr txBox="1"/>
          <p:nvPr>
            <p:ph idx="1" type="subTitle"/>
          </p:nvPr>
        </p:nvSpPr>
        <p:spPr>
          <a:xfrm>
            <a:off x="1577725" y="2620775"/>
            <a:ext cx="5429100" cy="1117800"/>
          </a:xfrm>
          <a:prstGeom prst="rect">
            <a:avLst/>
          </a:prstGeom>
          <a:ln>
            <a:noFill/>
          </a:ln>
        </p:spPr>
        <p:txBody>
          <a:bodyPr anchorCtr="0" anchor="ctr" bIns="91425" lIns="91425" spcFirstLastPara="1" rIns="91425" wrap="square" tIns="91425">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26" name="Google Shape;826;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27" name="Shape 827"/>
        <p:cNvGrpSpPr/>
        <p:nvPr/>
      </p:nvGrpSpPr>
      <p:grpSpPr>
        <a:xfrm>
          <a:off x="0" y="0"/>
          <a:ext cx="0" cy="0"/>
          <a:chOff x="0" y="0"/>
          <a:chExt cx="0" cy="0"/>
        </a:xfrm>
      </p:grpSpPr>
      <p:sp>
        <p:nvSpPr>
          <p:cNvPr id="828" name="Google Shape;828;p86"/>
          <p:cNvSpPr/>
          <p:nvPr>
            <p:ph idx="2" type="pic"/>
          </p:nvPr>
        </p:nvSpPr>
        <p:spPr>
          <a:xfrm>
            <a:off x="0" y="-6975"/>
            <a:ext cx="9144000" cy="5148300"/>
          </a:xfrm>
          <a:prstGeom prst="rect">
            <a:avLst/>
          </a:prstGeom>
          <a:noFill/>
          <a:ln>
            <a:noFill/>
          </a:ln>
        </p:spPr>
      </p:sp>
      <p:sp>
        <p:nvSpPr>
          <p:cNvPr id="829" name="Google Shape;829;p86"/>
          <p:cNvSpPr txBox="1"/>
          <p:nvPr>
            <p:ph type="title"/>
          </p:nvPr>
        </p:nvSpPr>
        <p:spPr>
          <a:xfrm>
            <a:off x="3867150" y="3327800"/>
            <a:ext cx="4563300" cy="1281000"/>
          </a:xfrm>
          <a:prstGeom prst="rect">
            <a:avLst/>
          </a:prstGeom>
          <a:solidFill>
            <a:schemeClr val="lt1"/>
          </a:solidFill>
          <a:ln>
            <a:noFill/>
          </a:ln>
        </p:spPr>
        <p:txBody>
          <a:bodyPr anchorCtr="0" anchor="ctr" bIns="91425" lIns="91425" spcFirstLastPara="1" rIns="91425" wrap="square" tIns="91425">
            <a:noAutofit/>
          </a:bodyPr>
          <a:lstStyle>
            <a:lvl1pPr lvl="0" algn="r">
              <a:spcBef>
                <a:spcPts val="0"/>
              </a:spcBef>
              <a:spcAft>
                <a:spcPts val="0"/>
              </a:spcAft>
              <a:buSzPts val="3500"/>
              <a:buNone/>
              <a:defRPr>
                <a:solidFill>
                  <a:schemeClr val="dk1"/>
                </a:solidFill>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830" name="Google Shape;830;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1" name="Shape 831"/>
        <p:cNvGrpSpPr/>
        <p:nvPr/>
      </p:nvGrpSpPr>
      <p:grpSpPr>
        <a:xfrm>
          <a:off x="0" y="0"/>
          <a:ext cx="0" cy="0"/>
          <a:chOff x="0" y="0"/>
          <a:chExt cx="0" cy="0"/>
        </a:xfrm>
      </p:grpSpPr>
      <p:pic>
        <p:nvPicPr>
          <p:cNvPr id="832" name="Google Shape;832;p87"/>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833" name="Google Shape;833;p87"/>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834" name="Google Shape;834;p87"/>
          <p:cNvSpPr txBox="1"/>
          <p:nvPr>
            <p:ph hasCustomPrompt="1" type="title"/>
          </p:nvPr>
        </p:nvSpPr>
        <p:spPr>
          <a:xfrm>
            <a:off x="2095500" y="1669713"/>
            <a:ext cx="4953000" cy="1114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35" name="Google Shape;835;p87"/>
          <p:cNvSpPr txBox="1"/>
          <p:nvPr>
            <p:ph idx="1" type="subTitle"/>
          </p:nvPr>
        </p:nvSpPr>
        <p:spPr>
          <a:xfrm>
            <a:off x="2095500" y="2976688"/>
            <a:ext cx="4953000" cy="497100"/>
          </a:xfrm>
          <a:prstGeom prst="rect">
            <a:avLst/>
          </a:prstGeom>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36" name="Google Shape;836;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37" name="Shape 837"/>
        <p:cNvGrpSpPr/>
        <p:nvPr/>
      </p:nvGrpSpPr>
      <p:grpSpPr>
        <a:xfrm>
          <a:off x="0" y="0"/>
          <a:ext cx="0" cy="0"/>
          <a:chOff x="0" y="0"/>
          <a:chExt cx="0" cy="0"/>
        </a:xfrm>
      </p:grpSpPr>
      <p:sp>
        <p:nvSpPr>
          <p:cNvPr id="838" name="Google Shape;838;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839" name="Shape 839"/>
        <p:cNvGrpSpPr/>
        <p:nvPr/>
      </p:nvGrpSpPr>
      <p:grpSpPr>
        <a:xfrm>
          <a:off x="0" y="0"/>
          <a:ext cx="0" cy="0"/>
          <a:chOff x="0" y="0"/>
          <a:chExt cx="0" cy="0"/>
        </a:xfrm>
      </p:grpSpPr>
      <p:pic>
        <p:nvPicPr>
          <p:cNvPr id="840" name="Google Shape;840;p89"/>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841" name="Google Shape;841;p89"/>
          <p:cNvPicPr preferRelativeResize="0"/>
          <p:nvPr/>
        </p:nvPicPr>
        <p:blipFill rotWithShape="1">
          <a:blip r:embed="rId3">
            <a:alphaModFix amt="50000"/>
          </a:blip>
          <a:srcRect b="51454" l="1159" r="46641" t="0"/>
          <a:stretch/>
        </p:blipFill>
        <p:spPr>
          <a:xfrm rot="5400000">
            <a:off x="-1331436" y="1316587"/>
            <a:ext cx="5146998" cy="2499875"/>
          </a:xfrm>
          <a:prstGeom prst="rect">
            <a:avLst/>
          </a:prstGeom>
          <a:noFill/>
          <a:ln>
            <a:noFill/>
          </a:ln>
        </p:spPr>
      </p:pic>
      <p:sp>
        <p:nvSpPr>
          <p:cNvPr id="842" name="Google Shape;842;p89"/>
          <p:cNvSpPr txBox="1"/>
          <p:nvPr>
            <p:ph type="title"/>
          </p:nvPr>
        </p:nvSpPr>
        <p:spPr>
          <a:xfrm>
            <a:off x="1021075" y="445025"/>
            <a:ext cx="683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43" name="Google Shape;843;p89"/>
          <p:cNvSpPr txBox="1"/>
          <p:nvPr>
            <p:ph idx="1" type="subTitle"/>
          </p:nvPr>
        </p:nvSpPr>
        <p:spPr>
          <a:xfrm flipH="1">
            <a:off x="2506938" y="33639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44" name="Google Shape;844;p89"/>
          <p:cNvSpPr txBox="1"/>
          <p:nvPr>
            <p:ph idx="2" type="subTitle"/>
          </p:nvPr>
        </p:nvSpPr>
        <p:spPr>
          <a:xfrm>
            <a:off x="2506938" y="16285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845" name="Google Shape;845;p89"/>
          <p:cNvSpPr txBox="1"/>
          <p:nvPr>
            <p:ph idx="3" type="subTitle"/>
          </p:nvPr>
        </p:nvSpPr>
        <p:spPr>
          <a:xfrm flipH="1">
            <a:off x="2506938" y="42316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46" name="Google Shape;846;p89"/>
          <p:cNvSpPr txBox="1"/>
          <p:nvPr>
            <p:ph idx="4" type="subTitle"/>
          </p:nvPr>
        </p:nvSpPr>
        <p:spPr>
          <a:xfrm>
            <a:off x="2506938" y="2496275"/>
            <a:ext cx="5532000" cy="3249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847" name="Google Shape;847;p89"/>
          <p:cNvSpPr txBox="1"/>
          <p:nvPr>
            <p:ph hasCustomPrompt="1" idx="5" type="title"/>
          </p:nvPr>
        </p:nvSpPr>
        <p:spPr>
          <a:xfrm flipH="1">
            <a:off x="1104937" y="30144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8" name="Google Shape;848;p89"/>
          <p:cNvSpPr txBox="1"/>
          <p:nvPr>
            <p:ph hasCustomPrompt="1" idx="6" type="title"/>
          </p:nvPr>
        </p:nvSpPr>
        <p:spPr>
          <a:xfrm flipH="1">
            <a:off x="1104937" y="38821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9" name="Google Shape;849;p89"/>
          <p:cNvSpPr txBox="1"/>
          <p:nvPr>
            <p:ph hasCustomPrompt="1" idx="7" type="title"/>
          </p:nvPr>
        </p:nvSpPr>
        <p:spPr>
          <a:xfrm>
            <a:off x="1104962" y="12790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50" name="Google Shape;850;p89"/>
          <p:cNvSpPr txBox="1"/>
          <p:nvPr>
            <p:ph hasCustomPrompt="1" idx="8" type="title"/>
          </p:nvPr>
        </p:nvSpPr>
        <p:spPr>
          <a:xfrm>
            <a:off x="1104962" y="2146725"/>
            <a:ext cx="1146600" cy="674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3000">
                <a:solidFill>
                  <a:schemeClr val="dk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51" name="Google Shape;851;p89"/>
          <p:cNvSpPr txBox="1"/>
          <p:nvPr>
            <p:ph idx="9" type="subTitle"/>
          </p:nvPr>
        </p:nvSpPr>
        <p:spPr>
          <a:xfrm flipH="1">
            <a:off x="2506938" y="30144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852" name="Google Shape;852;p89"/>
          <p:cNvSpPr txBox="1"/>
          <p:nvPr>
            <p:ph idx="13" type="subTitle"/>
          </p:nvPr>
        </p:nvSpPr>
        <p:spPr>
          <a:xfrm>
            <a:off x="2506938" y="12790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853" name="Google Shape;853;p89"/>
          <p:cNvSpPr txBox="1"/>
          <p:nvPr>
            <p:ph idx="14" type="subTitle"/>
          </p:nvPr>
        </p:nvSpPr>
        <p:spPr>
          <a:xfrm flipH="1">
            <a:off x="2506938" y="38821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854" name="Google Shape;854;p89"/>
          <p:cNvSpPr txBox="1"/>
          <p:nvPr>
            <p:ph idx="15" type="subTitle"/>
          </p:nvPr>
        </p:nvSpPr>
        <p:spPr>
          <a:xfrm>
            <a:off x="2506938" y="2146725"/>
            <a:ext cx="5532000" cy="4368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400"/>
              <a:buFont typeface="Arapey"/>
              <a:buNone/>
              <a:defRPr b="1" sz="2000">
                <a:latin typeface="DM Sans"/>
                <a:ea typeface="DM Sans"/>
                <a:cs typeface="DM Sans"/>
                <a:sym typeface="DM Sans"/>
              </a:defRPr>
            </a:lvl1pPr>
            <a:lvl2pPr lvl="1">
              <a:lnSpc>
                <a:spcPct val="100000"/>
              </a:lnSpc>
              <a:spcBef>
                <a:spcPts val="0"/>
              </a:spcBef>
              <a:spcAft>
                <a:spcPts val="0"/>
              </a:spcAft>
              <a:buSzPts val="2400"/>
              <a:buFont typeface="Arapey"/>
              <a:buNone/>
              <a:defRPr sz="2400">
                <a:latin typeface="Arapey"/>
                <a:ea typeface="Arapey"/>
                <a:cs typeface="Arapey"/>
                <a:sym typeface="Arapey"/>
              </a:defRPr>
            </a:lvl2pPr>
            <a:lvl3pPr lvl="2">
              <a:lnSpc>
                <a:spcPct val="100000"/>
              </a:lnSpc>
              <a:spcBef>
                <a:spcPts val="0"/>
              </a:spcBef>
              <a:spcAft>
                <a:spcPts val="0"/>
              </a:spcAft>
              <a:buSzPts val="2400"/>
              <a:buFont typeface="Arapey"/>
              <a:buNone/>
              <a:defRPr sz="2400">
                <a:latin typeface="Arapey"/>
                <a:ea typeface="Arapey"/>
                <a:cs typeface="Arapey"/>
                <a:sym typeface="Arapey"/>
              </a:defRPr>
            </a:lvl3pPr>
            <a:lvl4pPr lvl="3">
              <a:lnSpc>
                <a:spcPct val="100000"/>
              </a:lnSpc>
              <a:spcBef>
                <a:spcPts val="0"/>
              </a:spcBef>
              <a:spcAft>
                <a:spcPts val="0"/>
              </a:spcAft>
              <a:buSzPts val="2400"/>
              <a:buFont typeface="Arapey"/>
              <a:buNone/>
              <a:defRPr sz="2400">
                <a:latin typeface="Arapey"/>
                <a:ea typeface="Arapey"/>
                <a:cs typeface="Arapey"/>
                <a:sym typeface="Arapey"/>
              </a:defRPr>
            </a:lvl4pPr>
            <a:lvl5pPr lvl="4">
              <a:lnSpc>
                <a:spcPct val="100000"/>
              </a:lnSpc>
              <a:spcBef>
                <a:spcPts val="0"/>
              </a:spcBef>
              <a:spcAft>
                <a:spcPts val="0"/>
              </a:spcAft>
              <a:buSzPts val="2400"/>
              <a:buFont typeface="Arapey"/>
              <a:buNone/>
              <a:defRPr sz="2400">
                <a:latin typeface="Arapey"/>
                <a:ea typeface="Arapey"/>
                <a:cs typeface="Arapey"/>
                <a:sym typeface="Arapey"/>
              </a:defRPr>
            </a:lvl5pPr>
            <a:lvl6pPr lvl="5">
              <a:lnSpc>
                <a:spcPct val="100000"/>
              </a:lnSpc>
              <a:spcBef>
                <a:spcPts val="0"/>
              </a:spcBef>
              <a:spcAft>
                <a:spcPts val="0"/>
              </a:spcAft>
              <a:buSzPts val="2400"/>
              <a:buFont typeface="Arapey"/>
              <a:buNone/>
              <a:defRPr sz="2400">
                <a:latin typeface="Arapey"/>
                <a:ea typeface="Arapey"/>
                <a:cs typeface="Arapey"/>
                <a:sym typeface="Arapey"/>
              </a:defRPr>
            </a:lvl6pPr>
            <a:lvl7pPr lvl="6">
              <a:lnSpc>
                <a:spcPct val="100000"/>
              </a:lnSpc>
              <a:spcBef>
                <a:spcPts val="0"/>
              </a:spcBef>
              <a:spcAft>
                <a:spcPts val="0"/>
              </a:spcAft>
              <a:buSzPts val="2400"/>
              <a:buFont typeface="Arapey"/>
              <a:buNone/>
              <a:defRPr sz="2400">
                <a:latin typeface="Arapey"/>
                <a:ea typeface="Arapey"/>
                <a:cs typeface="Arapey"/>
                <a:sym typeface="Arapey"/>
              </a:defRPr>
            </a:lvl7pPr>
            <a:lvl8pPr lvl="7">
              <a:lnSpc>
                <a:spcPct val="100000"/>
              </a:lnSpc>
              <a:spcBef>
                <a:spcPts val="0"/>
              </a:spcBef>
              <a:spcAft>
                <a:spcPts val="0"/>
              </a:spcAft>
              <a:buSzPts val="2400"/>
              <a:buFont typeface="Arapey"/>
              <a:buNone/>
              <a:defRPr sz="2400">
                <a:latin typeface="Arapey"/>
                <a:ea typeface="Arapey"/>
                <a:cs typeface="Arapey"/>
                <a:sym typeface="Arapey"/>
              </a:defRPr>
            </a:lvl8pPr>
            <a:lvl9pPr lvl="8">
              <a:lnSpc>
                <a:spcPct val="100000"/>
              </a:lnSpc>
              <a:spcBef>
                <a:spcPts val="0"/>
              </a:spcBef>
              <a:spcAft>
                <a:spcPts val="0"/>
              </a:spcAft>
              <a:buSzPts val="2400"/>
              <a:buFont typeface="Arapey"/>
              <a:buNone/>
              <a:defRPr sz="2400">
                <a:latin typeface="Arapey"/>
                <a:ea typeface="Arapey"/>
                <a:cs typeface="Arapey"/>
                <a:sym typeface="Arapey"/>
              </a:defRPr>
            </a:lvl9pPr>
          </a:lstStyle>
          <a:p/>
        </p:txBody>
      </p:sp>
      <p:sp>
        <p:nvSpPr>
          <p:cNvPr id="855" name="Google Shape;855;p8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8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8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64" name="Shape 864"/>
        <p:cNvGrpSpPr/>
        <p:nvPr/>
      </p:nvGrpSpPr>
      <p:grpSpPr>
        <a:xfrm>
          <a:off x="0" y="0"/>
          <a:ext cx="0" cy="0"/>
          <a:chOff x="0" y="0"/>
          <a:chExt cx="0" cy="0"/>
        </a:xfrm>
      </p:grpSpPr>
      <p:pic>
        <p:nvPicPr>
          <p:cNvPr id="865" name="Google Shape;865;p90"/>
          <p:cNvPicPr preferRelativeResize="0"/>
          <p:nvPr/>
        </p:nvPicPr>
        <p:blipFill rotWithShape="1">
          <a:blip r:embed="rId2">
            <a:alphaModFix/>
          </a:blip>
          <a:srcRect b="0" l="420" r="-521" t="0"/>
          <a:stretch/>
        </p:blipFill>
        <p:spPr>
          <a:xfrm flipH="1" rot="-5400000">
            <a:off x="1984013" y="-1990987"/>
            <a:ext cx="5188700" cy="9156724"/>
          </a:xfrm>
          <a:prstGeom prst="rect">
            <a:avLst/>
          </a:prstGeom>
          <a:noFill/>
          <a:ln>
            <a:noFill/>
          </a:ln>
        </p:spPr>
      </p:pic>
      <p:pic>
        <p:nvPicPr>
          <p:cNvPr id="866" name="Google Shape;866;p90"/>
          <p:cNvPicPr preferRelativeResize="0"/>
          <p:nvPr/>
        </p:nvPicPr>
        <p:blipFill rotWithShape="1">
          <a:blip r:embed="rId3">
            <a:alphaModFix amt="50000"/>
          </a:blip>
          <a:srcRect b="51454" l="1159" r="46641" t="0"/>
          <a:stretch/>
        </p:blipFill>
        <p:spPr>
          <a:xfrm flipH="1" rot="-5400000">
            <a:off x="5333290" y="1316587"/>
            <a:ext cx="5146998" cy="2499875"/>
          </a:xfrm>
          <a:prstGeom prst="rect">
            <a:avLst/>
          </a:prstGeom>
          <a:noFill/>
          <a:ln>
            <a:noFill/>
          </a:ln>
        </p:spPr>
      </p:pic>
      <p:sp>
        <p:nvSpPr>
          <p:cNvPr id="867" name="Google Shape;867;p90"/>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90"/>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90"/>
          <p:cNvSpPr txBox="1"/>
          <p:nvPr>
            <p:ph type="title"/>
          </p:nvPr>
        </p:nvSpPr>
        <p:spPr>
          <a:xfrm>
            <a:off x="1225199" y="3724175"/>
            <a:ext cx="6693300" cy="5319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SzPts val="3000"/>
              <a:buNone/>
              <a:defRPr sz="2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870" name="Google Shape;870;p90"/>
          <p:cNvSpPr txBox="1"/>
          <p:nvPr>
            <p:ph idx="1" type="subTitle"/>
          </p:nvPr>
        </p:nvSpPr>
        <p:spPr>
          <a:xfrm>
            <a:off x="1225501" y="935800"/>
            <a:ext cx="6693300" cy="25629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871" name="Google Shape;871;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872" name="Shape 872"/>
        <p:cNvGrpSpPr/>
        <p:nvPr/>
      </p:nvGrpSpPr>
      <p:grpSpPr>
        <a:xfrm>
          <a:off x="0" y="0"/>
          <a:ext cx="0" cy="0"/>
          <a:chOff x="0" y="0"/>
          <a:chExt cx="0" cy="0"/>
        </a:xfrm>
      </p:grpSpPr>
      <p:pic>
        <p:nvPicPr>
          <p:cNvPr id="873" name="Google Shape;873;p91"/>
          <p:cNvPicPr preferRelativeResize="0"/>
          <p:nvPr/>
        </p:nvPicPr>
        <p:blipFill rotWithShape="1">
          <a:blip r:embed="rId2">
            <a:alphaModFix/>
          </a:blip>
          <a:srcRect b="2429" l="2212" r="2039" t="1565"/>
          <a:stretch/>
        </p:blipFill>
        <p:spPr>
          <a:xfrm flipH="1" rot="10800000">
            <a:off x="-35500" y="-6025"/>
            <a:ext cx="9224550" cy="5203025"/>
          </a:xfrm>
          <a:prstGeom prst="rect">
            <a:avLst/>
          </a:prstGeom>
          <a:noFill/>
          <a:ln>
            <a:noFill/>
          </a:ln>
        </p:spPr>
      </p:pic>
      <p:pic>
        <p:nvPicPr>
          <p:cNvPr id="874" name="Google Shape;874;p91"/>
          <p:cNvPicPr preferRelativeResize="0"/>
          <p:nvPr/>
        </p:nvPicPr>
        <p:blipFill rotWithShape="1">
          <a:blip r:embed="rId3">
            <a:alphaModFix amt="50000"/>
          </a:blip>
          <a:srcRect b="0" l="28403" r="7263" t="0"/>
          <a:stretch/>
        </p:blipFill>
        <p:spPr>
          <a:xfrm flipH="1" rot="10800000">
            <a:off x="0" y="-2974"/>
            <a:ext cx="6343276" cy="5149449"/>
          </a:xfrm>
          <a:prstGeom prst="rect">
            <a:avLst/>
          </a:prstGeom>
          <a:noFill/>
          <a:ln>
            <a:noFill/>
          </a:ln>
        </p:spPr>
      </p:pic>
      <p:sp>
        <p:nvSpPr>
          <p:cNvPr id="875" name="Google Shape;875;p91"/>
          <p:cNvSpPr txBox="1"/>
          <p:nvPr>
            <p:ph type="title"/>
          </p:nvPr>
        </p:nvSpPr>
        <p:spPr>
          <a:xfrm>
            <a:off x="1762050" y="2222050"/>
            <a:ext cx="5619900" cy="1420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876" name="Google Shape;876;p91"/>
          <p:cNvSpPr txBox="1"/>
          <p:nvPr>
            <p:ph hasCustomPrompt="1" idx="2" type="title"/>
          </p:nvPr>
        </p:nvSpPr>
        <p:spPr>
          <a:xfrm>
            <a:off x="3730500" y="1028700"/>
            <a:ext cx="1683000" cy="1037400"/>
          </a:xfrm>
          <a:prstGeom prst="rect">
            <a:avLst/>
          </a:prstGeom>
          <a:solidFill>
            <a:schemeClr val="lt1"/>
          </a:solid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6000"/>
              <a:buNone/>
              <a:defRPr sz="6000">
                <a:solidFill>
                  <a:schemeClr val="dk1"/>
                </a:solidFill>
              </a:defRPr>
            </a:lvl1pPr>
            <a:lvl2pPr lvl="1" algn="ctr">
              <a:spcBef>
                <a:spcPts val="0"/>
              </a:spcBef>
              <a:spcAft>
                <a:spcPts val="0"/>
              </a:spcAft>
              <a:buClr>
                <a:schemeClr val="dk1"/>
              </a:buClr>
              <a:buSzPts val="6000"/>
              <a:buNone/>
              <a:defRPr sz="6000">
                <a:solidFill>
                  <a:schemeClr val="dk1"/>
                </a:solidFill>
              </a:defRPr>
            </a:lvl2pPr>
            <a:lvl3pPr lvl="2" algn="ctr">
              <a:spcBef>
                <a:spcPts val="0"/>
              </a:spcBef>
              <a:spcAft>
                <a:spcPts val="0"/>
              </a:spcAft>
              <a:buClr>
                <a:schemeClr val="dk1"/>
              </a:buClr>
              <a:buSzPts val="6000"/>
              <a:buNone/>
              <a:defRPr sz="6000">
                <a:solidFill>
                  <a:schemeClr val="dk1"/>
                </a:solidFill>
              </a:defRPr>
            </a:lvl3pPr>
            <a:lvl4pPr lvl="3" algn="ctr">
              <a:spcBef>
                <a:spcPts val="0"/>
              </a:spcBef>
              <a:spcAft>
                <a:spcPts val="0"/>
              </a:spcAft>
              <a:buClr>
                <a:schemeClr val="dk1"/>
              </a:buClr>
              <a:buSzPts val="6000"/>
              <a:buNone/>
              <a:defRPr sz="6000">
                <a:solidFill>
                  <a:schemeClr val="dk1"/>
                </a:solidFill>
              </a:defRPr>
            </a:lvl4pPr>
            <a:lvl5pPr lvl="4" algn="ctr">
              <a:spcBef>
                <a:spcPts val="0"/>
              </a:spcBef>
              <a:spcAft>
                <a:spcPts val="0"/>
              </a:spcAft>
              <a:buClr>
                <a:schemeClr val="dk1"/>
              </a:buClr>
              <a:buSzPts val="6000"/>
              <a:buNone/>
              <a:defRPr sz="6000">
                <a:solidFill>
                  <a:schemeClr val="dk1"/>
                </a:solidFill>
              </a:defRPr>
            </a:lvl5pPr>
            <a:lvl6pPr lvl="5" algn="ctr">
              <a:spcBef>
                <a:spcPts val="0"/>
              </a:spcBef>
              <a:spcAft>
                <a:spcPts val="0"/>
              </a:spcAft>
              <a:buClr>
                <a:schemeClr val="dk1"/>
              </a:buClr>
              <a:buSzPts val="6000"/>
              <a:buNone/>
              <a:defRPr sz="6000">
                <a:solidFill>
                  <a:schemeClr val="dk1"/>
                </a:solidFill>
              </a:defRPr>
            </a:lvl6pPr>
            <a:lvl7pPr lvl="6" algn="ctr">
              <a:spcBef>
                <a:spcPts val="0"/>
              </a:spcBef>
              <a:spcAft>
                <a:spcPts val="0"/>
              </a:spcAft>
              <a:buClr>
                <a:schemeClr val="dk1"/>
              </a:buClr>
              <a:buSzPts val="6000"/>
              <a:buNone/>
              <a:defRPr sz="6000">
                <a:solidFill>
                  <a:schemeClr val="dk1"/>
                </a:solidFill>
              </a:defRPr>
            </a:lvl7pPr>
            <a:lvl8pPr lvl="7" algn="ctr">
              <a:spcBef>
                <a:spcPts val="0"/>
              </a:spcBef>
              <a:spcAft>
                <a:spcPts val="0"/>
              </a:spcAft>
              <a:buClr>
                <a:schemeClr val="dk1"/>
              </a:buClr>
              <a:buSzPts val="6000"/>
              <a:buNone/>
              <a:defRPr sz="6000">
                <a:solidFill>
                  <a:schemeClr val="dk1"/>
                </a:solidFill>
              </a:defRPr>
            </a:lvl8pPr>
            <a:lvl9pPr lvl="8" algn="ctr">
              <a:spcBef>
                <a:spcPts val="0"/>
              </a:spcBef>
              <a:spcAft>
                <a:spcPts val="0"/>
              </a:spcAft>
              <a:buClr>
                <a:schemeClr val="dk1"/>
              </a:buClr>
              <a:buSzPts val="6000"/>
              <a:buNone/>
              <a:defRPr sz="6000">
                <a:solidFill>
                  <a:schemeClr val="dk1"/>
                </a:solidFill>
              </a:defRPr>
            </a:lvl9pPr>
          </a:lstStyle>
          <a:p>
            <a:r>
              <a:t>xx%</a:t>
            </a:r>
          </a:p>
        </p:txBody>
      </p:sp>
      <p:sp>
        <p:nvSpPr>
          <p:cNvPr id="877" name="Google Shape;877;p91"/>
          <p:cNvSpPr txBox="1"/>
          <p:nvPr>
            <p:ph idx="1" type="subTitle"/>
          </p:nvPr>
        </p:nvSpPr>
        <p:spPr>
          <a:xfrm>
            <a:off x="1762050" y="3798800"/>
            <a:ext cx="5619900" cy="43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878" name="Google Shape;878;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879" name="Shape 879"/>
        <p:cNvGrpSpPr/>
        <p:nvPr/>
      </p:nvGrpSpPr>
      <p:grpSpPr>
        <a:xfrm>
          <a:off x="0" y="0"/>
          <a:ext cx="0" cy="0"/>
          <a:chOff x="0" y="0"/>
          <a:chExt cx="0" cy="0"/>
        </a:xfrm>
      </p:grpSpPr>
      <p:pic>
        <p:nvPicPr>
          <p:cNvPr id="880" name="Google Shape;880;p92"/>
          <p:cNvPicPr preferRelativeResize="0"/>
          <p:nvPr/>
        </p:nvPicPr>
        <p:blipFill rotWithShape="1">
          <a:blip r:embed="rId2">
            <a:alphaModFix/>
          </a:blip>
          <a:srcRect b="1190" l="2069" r="67856" t="1287"/>
          <a:stretch/>
        </p:blipFill>
        <p:spPr>
          <a:xfrm rot="5400000">
            <a:off x="1975951" y="-2045276"/>
            <a:ext cx="5183273" cy="9237925"/>
          </a:xfrm>
          <a:prstGeom prst="rect">
            <a:avLst/>
          </a:prstGeom>
          <a:noFill/>
          <a:ln>
            <a:noFill/>
          </a:ln>
        </p:spPr>
      </p:pic>
      <p:pic>
        <p:nvPicPr>
          <p:cNvPr id="881" name="Google Shape;881;p92"/>
          <p:cNvPicPr preferRelativeResize="0"/>
          <p:nvPr/>
        </p:nvPicPr>
        <p:blipFill rotWithShape="1">
          <a:blip r:embed="rId3">
            <a:alphaModFix amt="50000"/>
          </a:blip>
          <a:srcRect b="-125054" l="10400" r="28318" t="7569"/>
          <a:stretch/>
        </p:blipFill>
        <p:spPr>
          <a:xfrm rot="5400000">
            <a:off x="2179638" y="-2000125"/>
            <a:ext cx="5138125" cy="9144000"/>
          </a:xfrm>
          <a:prstGeom prst="rect">
            <a:avLst/>
          </a:prstGeom>
          <a:noFill/>
          <a:ln>
            <a:noFill/>
          </a:ln>
        </p:spPr>
      </p:pic>
      <p:sp>
        <p:nvSpPr>
          <p:cNvPr id="882" name="Google Shape;882;p9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9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9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2"/>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92"/>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2"/>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2"/>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2"/>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92"/>
          <p:cNvSpPr txBox="1"/>
          <p:nvPr>
            <p:ph type="title"/>
          </p:nvPr>
        </p:nvSpPr>
        <p:spPr>
          <a:xfrm>
            <a:off x="1015275" y="866775"/>
            <a:ext cx="3404400" cy="21717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91" name="Google Shape;891;p92"/>
          <p:cNvSpPr txBox="1"/>
          <p:nvPr>
            <p:ph idx="1" type="subTitle"/>
          </p:nvPr>
        </p:nvSpPr>
        <p:spPr>
          <a:xfrm>
            <a:off x="1015275" y="3078150"/>
            <a:ext cx="2785500" cy="11163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2" name="Google Shape;892;p92"/>
          <p:cNvSpPr/>
          <p:nvPr>
            <p:ph idx="2" type="pic"/>
          </p:nvPr>
        </p:nvSpPr>
        <p:spPr>
          <a:xfrm>
            <a:off x="5382975" y="679925"/>
            <a:ext cx="2814600" cy="3783900"/>
          </a:xfrm>
          <a:prstGeom prst="ellipse">
            <a:avLst/>
          </a:prstGeom>
          <a:noFill/>
          <a:ln>
            <a:noFill/>
          </a:ln>
          <a:effectLst>
            <a:outerShdw blurRad="57150" rotWithShape="0" algn="bl" dir="5400000" dist="19050">
              <a:schemeClr val="lt1">
                <a:alpha val="50000"/>
              </a:schemeClr>
            </a:outerShdw>
          </a:effectLst>
        </p:spPr>
      </p:sp>
      <p:sp>
        <p:nvSpPr>
          <p:cNvPr id="893" name="Google Shape;893;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894" name="Shape 894"/>
        <p:cNvGrpSpPr/>
        <p:nvPr/>
      </p:nvGrpSpPr>
      <p:grpSpPr>
        <a:xfrm>
          <a:off x="0" y="0"/>
          <a:ext cx="0" cy="0"/>
          <a:chOff x="0" y="0"/>
          <a:chExt cx="0" cy="0"/>
        </a:xfrm>
      </p:grpSpPr>
      <p:pic>
        <p:nvPicPr>
          <p:cNvPr id="895" name="Google Shape;895;p93"/>
          <p:cNvPicPr preferRelativeResize="0"/>
          <p:nvPr/>
        </p:nvPicPr>
        <p:blipFill rotWithShape="1">
          <a:blip r:embed="rId2">
            <a:alphaModFix amt="80000"/>
          </a:blip>
          <a:srcRect b="0" l="3846" r="0" t="0"/>
          <a:stretch/>
        </p:blipFill>
        <p:spPr>
          <a:xfrm rot="5400000">
            <a:off x="1992363" y="-2001337"/>
            <a:ext cx="5168000" cy="9156724"/>
          </a:xfrm>
          <a:prstGeom prst="rect">
            <a:avLst/>
          </a:prstGeom>
          <a:noFill/>
          <a:ln>
            <a:noFill/>
          </a:ln>
        </p:spPr>
      </p:pic>
      <p:pic>
        <p:nvPicPr>
          <p:cNvPr id="896" name="Google Shape;896;p93"/>
          <p:cNvPicPr preferRelativeResize="0"/>
          <p:nvPr/>
        </p:nvPicPr>
        <p:blipFill rotWithShape="1">
          <a:blip r:embed="rId3">
            <a:alphaModFix amt="50000"/>
          </a:blip>
          <a:srcRect b="74696" l="1159" r="46641" t="0"/>
          <a:stretch/>
        </p:blipFill>
        <p:spPr>
          <a:xfrm flipH="1" rot="-5400000">
            <a:off x="5935477" y="1915023"/>
            <a:ext cx="5146998" cy="1303001"/>
          </a:xfrm>
          <a:prstGeom prst="rect">
            <a:avLst/>
          </a:prstGeom>
          <a:noFill/>
          <a:ln>
            <a:noFill/>
          </a:ln>
        </p:spPr>
      </p:pic>
      <p:sp>
        <p:nvSpPr>
          <p:cNvPr id="897" name="Google Shape;897;p93"/>
          <p:cNvSpPr txBox="1"/>
          <p:nvPr>
            <p:ph type="title"/>
          </p:nvPr>
        </p:nvSpPr>
        <p:spPr>
          <a:xfrm>
            <a:off x="1053375" y="1333500"/>
            <a:ext cx="2766300" cy="1222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98" name="Google Shape;898;p93"/>
          <p:cNvSpPr txBox="1"/>
          <p:nvPr>
            <p:ph idx="1" type="subTitle"/>
          </p:nvPr>
        </p:nvSpPr>
        <p:spPr>
          <a:xfrm>
            <a:off x="1053375" y="2556075"/>
            <a:ext cx="2766300" cy="126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9" name="Google Shape;899;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900" name="Shape 900"/>
        <p:cNvGrpSpPr/>
        <p:nvPr/>
      </p:nvGrpSpPr>
      <p:grpSpPr>
        <a:xfrm>
          <a:off x="0" y="0"/>
          <a:ext cx="0" cy="0"/>
          <a:chOff x="0" y="0"/>
          <a:chExt cx="0" cy="0"/>
        </a:xfrm>
      </p:grpSpPr>
      <p:pic>
        <p:nvPicPr>
          <p:cNvPr id="901" name="Google Shape;901;p94"/>
          <p:cNvPicPr preferRelativeResize="0"/>
          <p:nvPr/>
        </p:nvPicPr>
        <p:blipFill rotWithShape="1">
          <a:blip r:embed="rId2">
            <a:alphaModFix/>
          </a:blip>
          <a:srcRect b="0" l="420" r="-521" t="0"/>
          <a:stretch/>
        </p:blipFill>
        <p:spPr>
          <a:xfrm flipH="1" rot="5400000">
            <a:off x="1951101" y="-2021899"/>
            <a:ext cx="5250524" cy="9156724"/>
          </a:xfrm>
          <a:prstGeom prst="rect">
            <a:avLst/>
          </a:prstGeom>
          <a:noFill/>
          <a:ln>
            <a:noFill/>
          </a:ln>
        </p:spPr>
      </p:pic>
      <p:pic>
        <p:nvPicPr>
          <p:cNvPr id="902" name="Google Shape;902;p94"/>
          <p:cNvPicPr preferRelativeResize="0"/>
          <p:nvPr/>
        </p:nvPicPr>
        <p:blipFill rotWithShape="1">
          <a:blip r:embed="rId3">
            <a:alphaModFix amt="50000"/>
          </a:blip>
          <a:srcRect b="-7605" l="15471" r="5795" t="51397"/>
          <a:stretch/>
        </p:blipFill>
        <p:spPr>
          <a:xfrm>
            <a:off x="0" y="-69150"/>
            <a:ext cx="7763599" cy="2894550"/>
          </a:xfrm>
          <a:prstGeom prst="rect">
            <a:avLst/>
          </a:prstGeom>
          <a:noFill/>
          <a:ln>
            <a:noFill/>
          </a:ln>
        </p:spPr>
      </p:pic>
      <p:sp>
        <p:nvSpPr>
          <p:cNvPr id="903" name="Google Shape;903;p94"/>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94"/>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94"/>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4"/>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94"/>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94"/>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4"/>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94"/>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94"/>
          <p:cNvSpPr txBox="1"/>
          <p:nvPr>
            <p:ph type="title"/>
          </p:nvPr>
        </p:nvSpPr>
        <p:spPr>
          <a:xfrm>
            <a:off x="5230000" y="1410788"/>
            <a:ext cx="2630400" cy="12417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12" name="Google Shape;912;p94"/>
          <p:cNvSpPr txBox="1"/>
          <p:nvPr>
            <p:ph idx="1" type="subTitle"/>
          </p:nvPr>
        </p:nvSpPr>
        <p:spPr>
          <a:xfrm>
            <a:off x="5230125" y="2652427"/>
            <a:ext cx="2630400" cy="12843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3" name="Google Shape;913;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914" name="Shape 914"/>
        <p:cNvGrpSpPr/>
        <p:nvPr/>
      </p:nvGrpSpPr>
      <p:grpSpPr>
        <a:xfrm>
          <a:off x="0" y="0"/>
          <a:ext cx="0" cy="0"/>
          <a:chOff x="0" y="0"/>
          <a:chExt cx="0" cy="0"/>
        </a:xfrm>
      </p:grpSpPr>
      <p:pic>
        <p:nvPicPr>
          <p:cNvPr id="915" name="Google Shape;915;p95"/>
          <p:cNvPicPr preferRelativeResize="0"/>
          <p:nvPr/>
        </p:nvPicPr>
        <p:blipFill rotWithShape="1">
          <a:blip r:embed="rId2">
            <a:alphaModFix/>
          </a:blip>
          <a:srcRect b="0" l="420" r="-521" t="0"/>
          <a:stretch/>
        </p:blipFill>
        <p:spPr>
          <a:xfrm flipH="1" rot="-5400000">
            <a:off x="1982013" y="-1990987"/>
            <a:ext cx="5188700" cy="9156724"/>
          </a:xfrm>
          <a:prstGeom prst="rect">
            <a:avLst/>
          </a:prstGeom>
          <a:noFill/>
          <a:ln>
            <a:noFill/>
          </a:ln>
        </p:spPr>
      </p:pic>
      <p:pic>
        <p:nvPicPr>
          <p:cNvPr id="916" name="Google Shape;916;p95"/>
          <p:cNvPicPr preferRelativeResize="0"/>
          <p:nvPr/>
        </p:nvPicPr>
        <p:blipFill rotWithShape="1">
          <a:blip r:embed="rId3">
            <a:alphaModFix amt="50000"/>
          </a:blip>
          <a:srcRect b="74954" l="1159" r="46641" t="0"/>
          <a:stretch/>
        </p:blipFill>
        <p:spPr>
          <a:xfrm rot="5400000">
            <a:off x="-1923136" y="1921636"/>
            <a:ext cx="5146998" cy="1289776"/>
          </a:xfrm>
          <a:prstGeom prst="rect">
            <a:avLst/>
          </a:prstGeom>
          <a:noFill/>
          <a:ln>
            <a:noFill/>
          </a:ln>
        </p:spPr>
      </p:pic>
      <p:sp>
        <p:nvSpPr>
          <p:cNvPr id="917" name="Google Shape;917;p95"/>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95"/>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5"/>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21" name="Google Shape;921;p95"/>
          <p:cNvSpPr txBox="1"/>
          <p:nvPr>
            <p:ph idx="1" type="body"/>
          </p:nvPr>
        </p:nvSpPr>
        <p:spPr>
          <a:xfrm>
            <a:off x="726600" y="1017725"/>
            <a:ext cx="7704000" cy="12588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Char char="●"/>
              <a:defRPr/>
            </a:lvl1pPr>
            <a:lvl2pPr indent="-317500" lvl="1" marL="914400">
              <a:lnSpc>
                <a:spcPct val="100000"/>
              </a:lnSpc>
              <a:spcBef>
                <a:spcPts val="0"/>
              </a:spcBef>
              <a:spcAft>
                <a:spcPts val="0"/>
              </a:spcAft>
              <a:buSzPts val="1400"/>
              <a:buChar char="○"/>
              <a:defRPr/>
            </a:lvl2pPr>
            <a:lvl3pPr indent="-317500" lvl="2" marL="1371600">
              <a:lnSpc>
                <a:spcPct val="100000"/>
              </a:lnSpc>
              <a:spcBef>
                <a:spcPts val="0"/>
              </a:spcBef>
              <a:spcAft>
                <a:spcPts val="0"/>
              </a:spcAft>
              <a:buSzPts val="1400"/>
              <a:buChar char="■"/>
              <a:defRPr/>
            </a:lvl3pPr>
            <a:lvl4pPr indent="-317500" lvl="3" marL="1828800">
              <a:lnSpc>
                <a:spcPct val="100000"/>
              </a:lnSpc>
              <a:spcBef>
                <a:spcPts val="0"/>
              </a:spcBef>
              <a:spcAft>
                <a:spcPts val="0"/>
              </a:spcAft>
              <a:buSzPts val="1400"/>
              <a:buChar char="●"/>
              <a:defRPr/>
            </a:lvl4pPr>
            <a:lvl5pPr indent="-317500" lvl="4" marL="2286000">
              <a:lnSpc>
                <a:spcPct val="100000"/>
              </a:lnSpc>
              <a:spcBef>
                <a:spcPts val="0"/>
              </a:spcBef>
              <a:spcAft>
                <a:spcPts val="0"/>
              </a:spcAft>
              <a:buSzPts val="1400"/>
              <a:buChar char="○"/>
              <a:defRPr/>
            </a:lvl5pPr>
            <a:lvl6pPr indent="-317500" lvl="5" marL="2743200">
              <a:lnSpc>
                <a:spcPct val="100000"/>
              </a:lnSpc>
              <a:spcBef>
                <a:spcPts val="0"/>
              </a:spcBef>
              <a:spcAft>
                <a:spcPts val="0"/>
              </a:spcAft>
              <a:buSzPts val="1400"/>
              <a:buChar char="■"/>
              <a:defRPr/>
            </a:lvl6pPr>
            <a:lvl7pPr indent="-317500" lvl="6" marL="3200400">
              <a:lnSpc>
                <a:spcPct val="100000"/>
              </a:lnSpc>
              <a:spcBef>
                <a:spcPts val="0"/>
              </a:spcBef>
              <a:spcAft>
                <a:spcPts val="0"/>
              </a:spcAft>
              <a:buSzPts val="1400"/>
              <a:buChar char="●"/>
              <a:defRPr/>
            </a:lvl7pPr>
            <a:lvl8pPr indent="-317500" lvl="7" marL="3657600">
              <a:lnSpc>
                <a:spcPct val="100000"/>
              </a:lnSpc>
              <a:spcBef>
                <a:spcPts val="0"/>
              </a:spcBef>
              <a:spcAft>
                <a:spcPts val="0"/>
              </a:spcAft>
              <a:buSzPts val="1400"/>
              <a:buChar char="○"/>
              <a:defRPr/>
            </a:lvl8pPr>
            <a:lvl9pPr indent="-317500" lvl="8" marL="4114800">
              <a:lnSpc>
                <a:spcPct val="100000"/>
              </a:lnSpc>
              <a:spcBef>
                <a:spcPts val="0"/>
              </a:spcBef>
              <a:spcAft>
                <a:spcPts val="0"/>
              </a:spcAft>
              <a:buSzPts val="1400"/>
              <a:buChar char="■"/>
              <a:defRPr/>
            </a:lvl9pPr>
          </a:lstStyle>
          <a:p/>
        </p:txBody>
      </p:sp>
      <p:sp>
        <p:nvSpPr>
          <p:cNvPr id="922" name="Google Shape;922;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923" name="Shape 923"/>
        <p:cNvGrpSpPr/>
        <p:nvPr/>
      </p:nvGrpSpPr>
      <p:grpSpPr>
        <a:xfrm>
          <a:off x="0" y="0"/>
          <a:ext cx="0" cy="0"/>
          <a:chOff x="0" y="0"/>
          <a:chExt cx="0" cy="0"/>
        </a:xfrm>
      </p:grpSpPr>
      <p:pic>
        <p:nvPicPr>
          <p:cNvPr id="924" name="Google Shape;924;p96"/>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925" name="Google Shape;925;p96"/>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sp>
        <p:nvSpPr>
          <p:cNvPr id="926" name="Google Shape;926;p9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27" name="Google Shape;927;p96"/>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96"/>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96"/>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96"/>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96"/>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96"/>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96"/>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96"/>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936" name="Shape 936"/>
        <p:cNvGrpSpPr/>
        <p:nvPr/>
      </p:nvGrpSpPr>
      <p:grpSpPr>
        <a:xfrm>
          <a:off x="0" y="0"/>
          <a:ext cx="0" cy="0"/>
          <a:chOff x="0" y="0"/>
          <a:chExt cx="0" cy="0"/>
        </a:xfrm>
      </p:grpSpPr>
      <p:pic>
        <p:nvPicPr>
          <p:cNvPr id="937" name="Google Shape;937;p97"/>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938" name="Google Shape;938;p97"/>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939" name="Google Shape;939;p97"/>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940" name="Google Shape;940;p9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41" name="Google Shape;941;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942" name="Shape 942"/>
        <p:cNvGrpSpPr/>
        <p:nvPr/>
      </p:nvGrpSpPr>
      <p:grpSpPr>
        <a:xfrm>
          <a:off x="0" y="0"/>
          <a:ext cx="0" cy="0"/>
          <a:chOff x="0" y="0"/>
          <a:chExt cx="0" cy="0"/>
        </a:xfrm>
      </p:grpSpPr>
      <p:pic>
        <p:nvPicPr>
          <p:cNvPr id="943" name="Google Shape;943;p98"/>
          <p:cNvPicPr preferRelativeResize="0"/>
          <p:nvPr/>
        </p:nvPicPr>
        <p:blipFill rotWithShape="1">
          <a:blip r:embed="rId2">
            <a:alphaModFix/>
          </a:blip>
          <a:srcRect b="0" l="412" r="1539" t="0"/>
          <a:stretch/>
        </p:blipFill>
        <p:spPr>
          <a:xfrm flipH="1" rot="5400000">
            <a:off x="1982013" y="-1990987"/>
            <a:ext cx="5188700" cy="9156724"/>
          </a:xfrm>
          <a:prstGeom prst="rect">
            <a:avLst/>
          </a:prstGeom>
          <a:noFill/>
          <a:ln>
            <a:noFill/>
          </a:ln>
        </p:spPr>
      </p:pic>
      <p:pic>
        <p:nvPicPr>
          <p:cNvPr id="944" name="Google Shape;944;p98"/>
          <p:cNvPicPr preferRelativeResize="0"/>
          <p:nvPr/>
        </p:nvPicPr>
        <p:blipFill rotWithShape="1">
          <a:blip r:embed="rId3">
            <a:alphaModFix amt="50000"/>
          </a:blip>
          <a:srcRect b="83547" l="1159" r="46641" t="0"/>
          <a:stretch/>
        </p:blipFill>
        <p:spPr>
          <a:xfrm rot="-5400000">
            <a:off x="6176613" y="2184614"/>
            <a:ext cx="5146998" cy="847224"/>
          </a:xfrm>
          <a:prstGeom prst="rect">
            <a:avLst/>
          </a:prstGeom>
          <a:noFill/>
          <a:ln>
            <a:noFill/>
          </a:ln>
        </p:spPr>
      </p:pic>
      <p:pic>
        <p:nvPicPr>
          <p:cNvPr id="945" name="Google Shape;945;p98"/>
          <p:cNvPicPr preferRelativeResize="0"/>
          <p:nvPr/>
        </p:nvPicPr>
        <p:blipFill rotWithShape="1">
          <a:blip r:embed="rId3">
            <a:alphaModFix amt="50000"/>
          </a:blip>
          <a:srcRect b="83547" l="1159" r="46641" t="0"/>
          <a:stretch/>
        </p:blipFill>
        <p:spPr>
          <a:xfrm flipH="1" rot="5400000">
            <a:off x="-2149887" y="2184614"/>
            <a:ext cx="5146998" cy="847224"/>
          </a:xfrm>
          <a:prstGeom prst="rect">
            <a:avLst/>
          </a:prstGeom>
          <a:noFill/>
          <a:ln>
            <a:noFill/>
          </a:ln>
        </p:spPr>
      </p:pic>
      <p:sp>
        <p:nvSpPr>
          <p:cNvPr id="946" name="Google Shape;946;p9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47" name="Google Shape;947;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48" name="Shape 948"/>
        <p:cNvGrpSpPr/>
        <p:nvPr/>
      </p:nvGrpSpPr>
      <p:grpSpPr>
        <a:xfrm>
          <a:off x="0" y="0"/>
          <a:ext cx="0" cy="0"/>
          <a:chOff x="0" y="0"/>
          <a:chExt cx="0" cy="0"/>
        </a:xfrm>
      </p:grpSpPr>
      <p:pic>
        <p:nvPicPr>
          <p:cNvPr id="949" name="Google Shape;949;p99"/>
          <p:cNvPicPr preferRelativeResize="0"/>
          <p:nvPr/>
        </p:nvPicPr>
        <p:blipFill rotWithShape="1">
          <a:blip r:embed="rId2">
            <a:alphaModFix/>
          </a:blip>
          <a:srcRect b="0" l="420" r="-521" t="0"/>
          <a:stretch/>
        </p:blipFill>
        <p:spPr>
          <a:xfrm flipH="1" rot="-5400000">
            <a:off x="1976137" y="-1990987"/>
            <a:ext cx="5188700" cy="9156724"/>
          </a:xfrm>
          <a:prstGeom prst="rect">
            <a:avLst/>
          </a:prstGeom>
          <a:noFill/>
          <a:ln>
            <a:noFill/>
          </a:ln>
        </p:spPr>
      </p:pic>
      <p:pic>
        <p:nvPicPr>
          <p:cNvPr id="950" name="Google Shape;950;p99"/>
          <p:cNvPicPr preferRelativeResize="0"/>
          <p:nvPr/>
        </p:nvPicPr>
        <p:blipFill rotWithShape="1">
          <a:blip r:embed="rId3">
            <a:alphaModFix amt="50000"/>
          </a:blip>
          <a:srcRect b="51454" l="1159" r="46641" t="0"/>
          <a:stretch/>
        </p:blipFill>
        <p:spPr>
          <a:xfrm flipH="1" rot="-5400000">
            <a:off x="5331289" y="1316587"/>
            <a:ext cx="5146998" cy="2499875"/>
          </a:xfrm>
          <a:prstGeom prst="rect">
            <a:avLst/>
          </a:prstGeom>
          <a:noFill/>
          <a:ln>
            <a:noFill/>
          </a:ln>
        </p:spPr>
      </p:pic>
      <p:sp>
        <p:nvSpPr>
          <p:cNvPr id="951" name="Google Shape;951;p99"/>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9"/>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9"/>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9"/>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9"/>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9"/>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9"/>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99"/>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99"/>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960" name="Google Shape;960;p99"/>
          <p:cNvSpPr txBox="1"/>
          <p:nvPr>
            <p:ph idx="1" type="subTitle"/>
          </p:nvPr>
        </p:nvSpPr>
        <p:spPr>
          <a:xfrm>
            <a:off x="4572227" y="2750476"/>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61" name="Google Shape;961;p99"/>
          <p:cNvSpPr txBox="1"/>
          <p:nvPr>
            <p:ph idx="2" type="subTitle"/>
          </p:nvPr>
        </p:nvSpPr>
        <p:spPr>
          <a:xfrm>
            <a:off x="713325" y="2750475"/>
            <a:ext cx="3744900" cy="1010700"/>
          </a:xfrm>
          <a:prstGeom prst="rect">
            <a:avLst/>
          </a:prstGeom>
          <a:ln>
            <a:noFill/>
          </a:ln>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62" name="Google Shape;962;p99"/>
          <p:cNvSpPr txBox="1"/>
          <p:nvPr>
            <p:ph idx="3" type="subTitle"/>
          </p:nvPr>
        </p:nvSpPr>
        <p:spPr>
          <a:xfrm>
            <a:off x="713325" y="2043825"/>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963" name="Google Shape;963;p99"/>
          <p:cNvSpPr txBox="1"/>
          <p:nvPr>
            <p:ph idx="4" type="subTitle"/>
          </p:nvPr>
        </p:nvSpPr>
        <p:spPr>
          <a:xfrm>
            <a:off x="4572225" y="2043850"/>
            <a:ext cx="3744900" cy="546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vo Black"/>
              <a:buNone/>
              <a:defRPr b="1" sz="2000">
                <a:latin typeface="DM Sans"/>
                <a:ea typeface="DM Sans"/>
                <a:cs typeface="DM Sans"/>
                <a:sym typeface="DM Sans"/>
              </a:defRPr>
            </a:lvl1pPr>
            <a:lvl2pPr lvl="1"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964" name="Google Shape;964;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965" name="Shape 965"/>
        <p:cNvGrpSpPr/>
        <p:nvPr/>
      </p:nvGrpSpPr>
      <p:grpSpPr>
        <a:xfrm>
          <a:off x="0" y="0"/>
          <a:ext cx="0" cy="0"/>
          <a:chOff x="0" y="0"/>
          <a:chExt cx="0" cy="0"/>
        </a:xfrm>
      </p:grpSpPr>
      <p:pic>
        <p:nvPicPr>
          <p:cNvPr id="966" name="Google Shape;966;p100"/>
          <p:cNvPicPr preferRelativeResize="0"/>
          <p:nvPr/>
        </p:nvPicPr>
        <p:blipFill rotWithShape="1">
          <a:blip r:embed="rId2">
            <a:alphaModFix/>
          </a:blip>
          <a:srcRect b="0" l="420" r="-521" t="0"/>
          <a:stretch/>
        </p:blipFill>
        <p:spPr>
          <a:xfrm rot="5400000">
            <a:off x="1982013" y="-1990987"/>
            <a:ext cx="5188700" cy="9156724"/>
          </a:xfrm>
          <a:prstGeom prst="rect">
            <a:avLst/>
          </a:prstGeom>
          <a:noFill/>
          <a:ln>
            <a:noFill/>
          </a:ln>
        </p:spPr>
      </p:pic>
      <p:pic>
        <p:nvPicPr>
          <p:cNvPr id="967" name="Google Shape;967;p100"/>
          <p:cNvPicPr preferRelativeResize="0"/>
          <p:nvPr/>
        </p:nvPicPr>
        <p:blipFill rotWithShape="1">
          <a:blip r:embed="rId3">
            <a:alphaModFix amt="50000"/>
          </a:blip>
          <a:srcRect b="74954" l="1159" r="46641" t="0"/>
          <a:stretch/>
        </p:blipFill>
        <p:spPr>
          <a:xfrm flipH="1" rot="-5400000">
            <a:off x="5928864" y="1921636"/>
            <a:ext cx="5146998" cy="1289776"/>
          </a:xfrm>
          <a:prstGeom prst="rect">
            <a:avLst/>
          </a:prstGeom>
          <a:noFill/>
          <a:ln>
            <a:noFill/>
          </a:ln>
        </p:spPr>
      </p:pic>
      <p:pic>
        <p:nvPicPr>
          <p:cNvPr id="968" name="Google Shape;968;p100"/>
          <p:cNvPicPr preferRelativeResize="0"/>
          <p:nvPr/>
        </p:nvPicPr>
        <p:blipFill rotWithShape="1">
          <a:blip r:embed="rId3">
            <a:alphaModFix amt="50000"/>
          </a:blip>
          <a:srcRect b="9628" l="42832" r="14893" t="34163"/>
          <a:stretch/>
        </p:blipFill>
        <p:spPr>
          <a:xfrm flipH="1" rot="10800000">
            <a:off x="6425" y="2274775"/>
            <a:ext cx="4168325" cy="2894550"/>
          </a:xfrm>
          <a:prstGeom prst="rect">
            <a:avLst/>
          </a:prstGeom>
          <a:noFill/>
          <a:ln>
            <a:noFill/>
          </a:ln>
        </p:spPr>
      </p:pic>
      <p:sp>
        <p:nvSpPr>
          <p:cNvPr id="969" name="Google Shape;969;p100"/>
          <p:cNvSpPr txBox="1"/>
          <p:nvPr>
            <p:ph type="title"/>
          </p:nvPr>
        </p:nvSpPr>
        <p:spPr>
          <a:xfrm>
            <a:off x="1477300" y="445025"/>
            <a:ext cx="6189300" cy="1208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0" name="Google Shape;970;p100"/>
          <p:cNvSpPr txBox="1"/>
          <p:nvPr>
            <p:ph idx="1" type="subTitle"/>
          </p:nvPr>
        </p:nvSpPr>
        <p:spPr>
          <a:xfrm>
            <a:off x="1924594" y="3463225"/>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1" name="Google Shape;971;p100"/>
          <p:cNvSpPr txBox="1"/>
          <p:nvPr>
            <p:ph idx="2" type="subTitle"/>
          </p:nvPr>
        </p:nvSpPr>
        <p:spPr>
          <a:xfrm>
            <a:off x="1924594" y="1916750"/>
            <a:ext cx="6102300" cy="1139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2" name="Google Shape;972;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973" name="Shape 973"/>
        <p:cNvGrpSpPr/>
        <p:nvPr/>
      </p:nvGrpSpPr>
      <p:grpSpPr>
        <a:xfrm>
          <a:off x="0" y="0"/>
          <a:ext cx="0" cy="0"/>
          <a:chOff x="0" y="0"/>
          <a:chExt cx="0" cy="0"/>
        </a:xfrm>
      </p:grpSpPr>
      <p:pic>
        <p:nvPicPr>
          <p:cNvPr id="974" name="Google Shape;974;p101"/>
          <p:cNvPicPr preferRelativeResize="0"/>
          <p:nvPr/>
        </p:nvPicPr>
        <p:blipFill rotWithShape="1">
          <a:blip r:embed="rId2">
            <a:alphaModFix/>
          </a:blip>
          <a:srcRect b="0" l="-113" r="68731" t="0"/>
          <a:stretch/>
        </p:blipFill>
        <p:spPr>
          <a:xfrm rot="5400000">
            <a:off x="1961489" y="-2017189"/>
            <a:ext cx="5221023" cy="9144000"/>
          </a:xfrm>
          <a:prstGeom prst="rect">
            <a:avLst/>
          </a:prstGeom>
          <a:noFill/>
          <a:ln>
            <a:noFill/>
          </a:ln>
        </p:spPr>
      </p:pic>
      <p:pic>
        <p:nvPicPr>
          <p:cNvPr id="975" name="Google Shape;975;p101"/>
          <p:cNvPicPr preferRelativeResize="0"/>
          <p:nvPr/>
        </p:nvPicPr>
        <p:blipFill rotWithShape="1">
          <a:blip r:embed="rId3">
            <a:alphaModFix amt="50000"/>
          </a:blip>
          <a:srcRect b="-15032" l="25094" r="46725" t="64076"/>
          <a:stretch/>
        </p:blipFill>
        <p:spPr>
          <a:xfrm rot="5400000">
            <a:off x="5543099" y="175376"/>
            <a:ext cx="3763476" cy="3412725"/>
          </a:xfrm>
          <a:prstGeom prst="rect">
            <a:avLst/>
          </a:prstGeom>
          <a:noFill/>
          <a:ln>
            <a:noFill/>
          </a:ln>
        </p:spPr>
      </p:pic>
      <p:sp>
        <p:nvSpPr>
          <p:cNvPr id="976" name="Google Shape;976;p101"/>
          <p:cNvSpPr txBox="1"/>
          <p:nvPr>
            <p:ph type="title"/>
          </p:nvPr>
        </p:nvSpPr>
        <p:spPr>
          <a:xfrm>
            <a:off x="1486150" y="445025"/>
            <a:ext cx="6171900" cy="12219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77" name="Google Shape;977;p101"/>
          <p:cNvSpPr txBox="1"/>
          <p:nvPr>
            <p:ph idx="1" type="subTitle"/>
          </p:nvPr>
        </p:nvSpPr>
        <p:spPr>
          <a:xfrm>
            <a:off x="907342"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8" name="Google Shape;978;p101"/>
          <p:cNvSpPr txBox="1"/>
          <p:nvPr>
            <p:ph idx="2" type="subTitle"/>
          </p:nvPr>
        </p:nvSpPr>
        <p:spPr>
          <a:xfrm>
            <a:off x="3377850"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9" name="Google Shape;979;p101"/>
          <p:cNvSpPr txBox="1"/>
          <p:nvPr>
            <p:ph idx="3" type="subTitle"/>
          </p:nvPr>
        </p:nvSpPr>
        <p:spPr>
          <a:xfrm>
            <a:off x="5848358" y="3260377"/>
            <a:ext cx="2388300" cy="869400"/>
          </a:xfrm>
          <a:prstGeom prst="rect">
            <a:avLst/>
          </a:prstGeom>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0" name="Google Shape;980;p101"/>
          <p:cNvSpPr txBox="1"/>
          <p:nvPr>
            <p:ph idx="4" type="subTitle"/>
          </p:nvPr>
        </p:nvSpPr>
        <p:spPr>
          <a:xfrm>
            <a:off x="907342"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81" name="Google Shape;981;p101"/>
          <p:cNvSpPr txBox="1"/>
          <p:nvPr>
            <p:ph idx="5" type="subTitle"/>
          </p:nvPr>
        </p:nvSpPr>
        <p:spPr>
          <a:xfrm>
            <a:off x="3377850"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82" name="Google Shape;982;p101"/>
          <p:cNvSpPr txBox="1"/>
          <p:nvPr>
            <p:ph idx="6" type="subTitle"/>
          </p:nvPr>
        </p:nvSpPr>
        <p:spPr>
          <a:xfrm>
            <a:off x="5848358" y="2571750"/>
            <a:ext cx="2388300" cy="5754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983" name="Google Shape;983;p101"/>
          <p:cNvPicPr preferRelativeResize="0"/>
          <p:nvPr/>
        </p:nvPicPr>
        <p:blipFill rotWithShape="1">
          <a:blip r:embed="rId3">
            <a:alphaModFix amt="50000"/>
          </a:blip>
          <a:srcRect b="74084" l="25094" r="46725" t="15030"/>
          <a:stretch/>
        </p:blipFill>
        <p:spPr>
          <a:xfrm rot="5400000">
            <a:off x="-1624476" y="1577575"/>
            <a:ext cx="3913201" cy="758051"/>
          </a:xfrm>
          <a:prstGeom prst="rect">
            <a:avLst/>
          </a:prstGeom>
          <a:noFill/>
          <a:ln>
            <a:noFill/>
          </a:ln>
        </p:spPr>
      </p:pic>
      <p:sp>
        <p:nvSpPr>
          <p:cNvPr id="984" name="Google Shape;984;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985" name="Shape 985"/>
        <p:cNvGrpSpPr/>
        <p:nvPr/>
      </p:nvGrpSpPr>
      <p:grpSpPr>
        <a:xfrm>
          <a:off x="0" y="0"/>
          <a:ext cx="0" cy="0"/>
          <a:chOff x="0" y="0"/>
          <a:chExt cx="0" cy="0"/>
        </a:xfrm>
      </p:grpSpPr>
      <p:pic>
        <p:nvPicPr>
          <p:cNvPr id="986" name="Google Shape;986;p102"/>
          <p:cNvPicPr preferRelativeResize="0"/>
          <p:nvPr/>
        </p:nvPicPr>
        <p:blipFill rotWithShape="1">
          <a:blip r:embed="rId2">
            <a:alphaModFix/>
          </a:blip>
          <a:srcRect b="-241" l="420" r="-521" t="-241"/>
          <a:stretch/>
        </p:blipFill>
        <p:spPr>
          <a:xfrm flipH="1" rot="-5400000">
            <a:off x="1984012" y="-2013262"/>
            <a:ext cx="5188700" cy="9201275"/>
          </a:xfrm>
          <a:prstGeom prst="rect">
            <a:avLst/>
          </a:prstGeom>
          <a:noFill/>
          <a:ln>
            <a:noFill/>
          </a:ln>
        </p:spPr>
      </p:pic>
      <p:pic>
        <p:nvPicPr>
          <p:cNvPr id="987" name="Google Shape;987;p102"/>
          <p:cNvPicPr preferRelativeResize="0"/>
          <p:nvPr/>
        </p:nvPicPr>
        <p:blipFill rotWithShape="1">
          <a:blip r:embed="rId3">
            <a:alphaModFix amt="50000"/>
          </a:blip>
          <a:srcRect b="51454" l="1159" r="46641" t="0"/>
          <a:stretch/>
        </p:blipFill>
        <p:spPr>
          <a:xfrm rot="5400000">
            <a:off x="-1325560" y="1316587"/>
            <a:ext cx="5146998" cy="2499875"/>
          </a:xfrm>
          <a:prstGeom prst="rect">
            <a:avLst/>
          </a:prstGeom>
          <a:noFill/>
          <a:ln>
            <a:noFill/>
          </a:ln>
        </p:spPr>
      </p:pic>
      <p:sp>
        <p:nvSpPr>
          <p:cNvPr id="988" name="Google Shape;988;p102"/>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02"/>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02"/>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92" name="Google Shape;992;p102"/>
          <p:cNvSpPr txBox="1"/>
          <p:nvPr>
            <p:ph idx="1" type="subTitle"/>
          </p:nvPr>
        </p:nvSpPr>
        <p:spPr>
          <a:xfrm>
            <a:off x="898876" y="18610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3" name="Google Shape;993;p102"/>
          <p:cNvSpPr txBox="1"/>
          <p:nvPr>
            <p:ph idx="2" type="subTitle"/>
          </p:nvPr>
        </p:nvSpPr>
        <p:spPr>
          <a:xfrm>
            <a:off x="5917724" y="18610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4" name="Google Shape;994;p102"/>
          <p:cNvSpPr txBox="1"/>
          <p:nvPr>
            <p:ph idx="3" type="subTitle"/>
          </p:nvPr>
        </p:nvSpPr>
        <p:spPr>
          <a:xfrm>
            <a:off x="898876" y="3209975"/>
            <a:ext cx="2327400" cy="665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5" name="Google Shape;995;p102"/>
          <p:cNvSpPr txBox="1"/>
          <p:nvPr>
            <p:ph idx="4" type="subTitle"/>
          </p:nvPr>
        </p:nvSpPr>
        <p:spPr>
          <a:xfrm>
            <a:off x="5917724" y="3209975"/>
            <a:ext cx="2327400" cy="6654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6" name="Google Shape;996;p102"/>
          <p:cNvSpPr txBox="1"/>
          <p:nvPr>
            <p:ph idx="5" type="subTitle"/>
          </p:nvPr>
        </p:nvSpPr>
        <p:spPr>
          <a:xfrm>
            <a:off x="898876" y="1441575"/>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97" name="Google Shape;997;p102"/>
          <p:cNvSpPr txBox="1"/>
          <p:nvPr>
            <p:ph idx="6" type="subTitle"/>
          </p:nvPr>
        </p:nvSpPr>
        <p:spPr>
          <a:xfrm>
            <a:off x="898876" y="2790550"/>
            <a:ext cx="2327400" cy="5070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98" name="Google Shape;998;p102"/>
          <p:cNvSpPr txBox="1"/>
          <p:nvPr>
            <p:ph idx="7" type="subTitle"/>
          </p:nvPr>
        </p:nvSpPr>
        <p:spPr>
          <a:xfrm>
            <a:off x="5917724" y="1441575"/>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99" name="Google Shape;999;p102"/>
          <p:cNvSpPr txBox="1"/>
          <p:nvPr>
            <p:ph idx="8" type="subTitle"/>
          </p:nvPr>
        </p:nvSpPr>
        <p:spPr>
          <a:xfrm>
            <a:off x="5917724" y="2790550"/>
            <a:ext cx="2327400" cy="5070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00" name="Google Shape;1000;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01" name="Shape 1001"/>
        <p:cNvGrpSpPr/>
        <p:nvPr/>
      </p:nvGrpSpPr>
      <p:grpSpPr>
        <a:xfrm>
          <a:off x="0" y="0"/>
          <a:ext cx="0" cy="0"/>
          <a:chOff x="0" y="0"/>
          <a:chExt cx="0" cy="0"/>
        </a:xfrm>
      </p:grpSpPr>
      <p:pic>
        <p:nvPicPr>
          <p:cNvPr id="1002" name="Google Shape;1002;p103"/>
          <p:cNvPicPr preferRelativeResize="0"/>
          <p:nvPr/>
        </p:nvPicPr>
        <p:blipFill rotWithShape="1">
          <a:blip r:embed="rId2">
            <a:alphaModFix/>
          </a:blip>
          <a:srcRect b="2564" l="1526" r="67013" t="2829"/>
          <a:stretch/>
        </p:blipFill>
        <p:spPr>
          <a:xfrm rot="5400000">
            <a:off x="1970501" y="-2064225"/>
            <a:ext cx="5234125" cy="9224974"/>
          </a:xfrm>
          <a:prstGeom prst="rect">
            <a:avLst/>
          </a:prstGeom>
          <a:noFill/>
          <a:ln>
            <a:noFill/>
          </a:ln>
        </p:spPr>
      </p:pic>
      <p:pic>
        <p:nvPicPr>
          <p:cNvPr id="1003" name="Google Shape;1003;p103"/>
          <p:cNvPicPr preferRelativeResize="0"/>
          <p:nvPr/>
        </p:nvPicPr>
        <p:blipFill rotWithShape="1">
          <a:blip r:embed="rId3">
            <a:alphaModFix amt="50000"/>
          </a:blip>
          <a:srcRect b="-125036" l="10400" r="28318" t="17266"/>
          <a:stretch/>
        </p:blipFill>
        <p:spPr>
          <a:xfrm rot="5400000">
            <a:off x="2272713" y="-1877212"/>
            <a:ext cx="5138125" cy="8736149"/>
          </a:xfrm>
          <a:prstGeom prst="rect">
            <a:avLst/>
          </a:prstGeom>
          <a:noFill/>
          <a:ln>
            <a:noFill/>
          </a:ln>
        </p:spPr>
      </p:pic>
      <p:sp>
        <p:nvSpPr>
          <p:cNvPr id="1004" name="Google Shape;1004;p103"/>
          <p:cNvSpPr/>
          <p:nvPr/>
        </p:nvSpPr>
        <p:spPr>
          <a:xfrm>
            <a:off x="1339719" y="3344908"/>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03"/>
          <p:cNvSpPr/>
          <p:nvPr/>
        </p:nvSpPr>
        <p:spPr>
          <a:xfrm>
            <a:off x="7544343" y="3535034"/>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03"/>
          <p:cNvSpPr/>
          <p:nvPr/>
        </p:nvSpPr>
        <p:spPr>
          <a:xfrm>
            <a:off x="7567628" y="3541624"/>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03"/>
          <p:cNvSpPr/>
          <p:nvPr/>
        </p:nvSpPr>
        <p:spPr>
          <a:xfrm>
            <a:off x="7573120" y="3543821"/>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03"/>
          <p:cNvSpPr/>
          <p:nvPr/>
        </p:nvSpPr>
        <p:spPr>
          <a:xfrm>
            <a:off x="1339741" y="3348571"/>
            <a:ext cx="2416" cy="1208"/>
          </a:xfrm>
          <a:custGeom>
            <a:rect b="b" l="l" r="r" t="t"/>
            <a:pathLst>
              <a:path extrusionOk="0" h="11" w="22">
                <a:moveTo>
                  <a:pt x="1" y="0"/>
                </a:moveTo>
                <a:cubicBezTo>
                  <a:pt x="11" y="0"/>
                  <a:pt x="21" y="10"/>
                  <a:pt x="21" y="10"/>
                </a:cubicBezTo>
                <a:lnTo>
                  <a:pt x="11" y="0"/>
                </a:lnTo>
                <a:close/>
              </a:path>
            </a:pathLst>
          </a:custGeom>
          <a:solidFill>
            <a:srgbClr val="82D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03"/>
          <p:cNvSpPr/>
          <p:nvPr/>
        </p:nvSpPr>
        <p:spPr>
          <a:xfrm>
            <a:off x="7544355" y="3538697"/>
            <a:ext cx="22187" cy="6700"/>
          </a:xfrm>
          <a:custGeom>
            <a:rect b="b" l="l" r="r" t="t"/>
            <a:pathLst>
              <a:path extrusionOk="0" h="61" w="202">
                <a:moveTo>
                  <a:pt x="1" y="0"/>
                </a:moveTo>
                <a:cubicBezTo>
                  <a:pt x="81" y="31"/>
                  <a:pt x="152" y="51"/>
                  <a:pt x="202" y="61"/>
                </a:cubicBezTo>
                <a:cubicBezTo>
                  <a:pt x="152" y="41"/>
                  <a:pt x="81" y="31"/>
                  <a:pt x="1" y="0"/>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03"/>
          <p:cNvSpPr/>
          <p:nvPr/>
        </p:nvSpPr>
        <p:spPr>
          <a:xfrm>
            <a:off x="7567640" y="3545287"/>
            <a:ext cx="4503" cy="2307"/>
          </a:xfrm>
          <a:custGeom>
            <a:rect b="b" l="l" r="r" t="t"/>
            <a:pathLst>
              <a:path extrusionOk="0" h="21" w="4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03"/>
          <p:cNvSpPr/>
          <p:nvPr/>
        </p:nvSpPr>
        <p:spPr>
          <a:xfrm>
            <a:off x="7573132" y="3547483"/>
            <a:ext cx="5602" cy="3405"/>
          </a:xfrm>
          <a:custGeom>
            <a:rect b="b" l="l" r="r" t="t"/>
            <a:pathLst>
              <a:path extrusionOk="0" h="31" w="5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013" name="Google Shape;1013;p103"/>
          <p:cNvSpPr txBox="1"/>
          <p:nvPr>
            <p:ph idx="1" type="subTitle"/>
          </p:nvPr>
        </p:nvSpPr>
        <p:spPr>
          <a:xfrm>
            <a:off x="5907100" y="2204523"/>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4" name="Google Shape;1014;p103"/>
          <p:cNvSpPr txBox="1"/>
          <p:nvPr>
            <p:ph idx="2" type="subTitle"/>
          </p:nvPr>
        </p:nvSpPr>
        <p:spPr>
          <a:xfrm>
            <a:off x="59071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5" name="Google Shape;1015;p103"/>
          <p:cNvSpPr txBox="1"/>
          <p:nvPr>
            <p:ph idx="3" type="subTitle"/>
          </p:nvPr>
        </p:nvSpPr>
        <p:spPr>
          <a:xfrm>
            <a:off x="59071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6" name="Google Shape;1016;p103"/>
          <p:cNvSpPr txBox="1"/>
          <p:nvPr>
            <p:ph idx="4" type="subTitle"/>
          </p:nvPr>
        </p:nvSpPr>
        <p:spPr>
          <a:xfrm>
            <a:off x="59071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7" name="Google Shape;1017;p103"/>
          <p:cNvSpPr txBox="1"/>
          <p:nvPr>
            <p:ph idx="5" type="subTitle"/>
          </p:nvPr>
        </p:nvSpPr>
        <p:spPr>
          <a:xfrm>
            <a:off x="33192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8" name="Google Shape;1018;p103"/>
          <p:cNvSpPr txBox="1"/>
          <p:nvPr>
            <p:ph idx="6" type="subTitle"/>
          </p:nvPr>
        </p:nvSpPr>
        <p:spPr>
          <a:xfrm>
            <a:off x="33192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9" name="Google Shape;1019;p103"/>
          <p:cNvSpPr txBox="1"/>
          <p:nvPr>
            <p:ph idx="7" type="subTitle"/>
          </p:nvPr>
        </p:nvSpPr>
        <p:spPr>
          <a:xfrm>
            <a:off x="33192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0" name="Google Shape;1020;p103"/>
          <p:cNvSpPr txBox="1"/>
          <p:nvPr>
            <p:ph idx="8" type="subTitle"/>
          </p:nvPr>
        </p:nvSpPr>
        <p:spPr>
          <a:xfrm>
            <a:off x="33192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1" name="Google Shape;1021;p103"/>
          <p:cNvSpPr txBox="1"/>
          <p:nvPr>
            <p:ph idx="9" type="subTitle"/>
          </p:nvPr>
        </p:nvSpPr>
        <p:spPr>
          <a:xfrm>
            <a:off x="731300" y="2204524"/>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22" name="Google Shape;1022;p103"/>
          <p:cNvSpPr txBox="1"/>
          <p:nvPr>
            <p:ph idx="13" type="subTitle"/>
          </p:nvPr>
        </p:nvSpPr>
        <p:spPr>
          <a:xfrm>
            <a:off x="731300" y="3861700"/>
            <a:ext cx="2505600" cy="572700"/>
          </a:xfrm>
          <a:prstGeom prst="rect">
            <a:avLst/>
          </a:prstGeom>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23" name="Google Shape;1023;p103"/>
          <p:cNvSpPr txBox="1"/>
          <p:nvPr>
            <p:ph idx="14" type="subTitle"/>
          </p:nvPr>
        </p:nvSpPr>
        <p:spPr>
          <a:xfrm>
            <a:off x="731300" y="18064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4" name="Google Shape;1024;p103"/>
          <p:cNvSpPr txBox="1"/>
          <p:nvPr>
            <p:ph idx="15" type="subTitle"/>
          </p:nvPr>
        </p:nvSpPr>
        <p:spPr>
          <a:xfrm>
            <a:off x="731300" y="3463625"/>
            <a:ext cx="2505600" cy="4221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b="1" sz="2000">
                <a:latin typeface="DM Sans"/>
                <a:ea typeface="DM Sans"/>
                <a:cs typeface="DM Sans"/>
                <a:sym typeface="DM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5" name="Google Shape;1025;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32" Type="http://schemas.openxmlformats.org/officeDocument/2006/relationships/theme" Target="../theme/theme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2.xml"/><Relationship Id="rId22" Type="http://schemas.openxmlformats.org/officeDocument/2006/relationships/slideLayout" Target="../slideLayouts/slideLayout64.xml"/><Relationship Id="rId21" Type="http://schemas.openxmlformats.org/officeDocument/2006/relationships/slideLayout" Target="../slideLayouts/slideLayout63.xml"/><Relationship Id="rId24" Type="http://schemas.openxmlformats.org/officeDocument/2006/relationships/slideLayout" Target="../slideLayouts/slideLayout66.xml"/><Relationship Id="rId23" Type="http://schemas.openxmlformats.org/officeDocument/2006/relationships/slideLayout" Target="../slideLayouts/slideLayout65.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6" Type="http://schemas.openxmlformats.org/officeDocument/2006/relationships/slideLayout" Target="../slideLayouts/slideLayout68.xml"/><Relationship Id="rId25" Type="http://schemas.openxmlformats.org/officeDocument/2006/relationships/slideLayout" Target="../slideLayouts/slideLayout67.xml"/><Relationship Id="rId28" Type="http://schemas.openxmlformats.org/officeDocument/2006/relationships/slideLayout" Target="../slideLayouts/slideLayout70.xml"/><Relationship Id="rId27" Type="http://schemas.openxmlformats.org/officeDocument/2006/relationships/slideLayout" Target="../slideLayouts/slideLayout69.xml"/><Relationship Id="rId5" Type="http://schemas.openxmlformats.org/officeDocument/2006/relationships/slideLayout" Target="../slideLayouts/slideLayout47.xml"/><Relationship Id="rId6" Type="http://schemas.openxmlformats.org/officeDocument/2006/relationships/slideLayout" Target="../slideLayouts/slideLayout48.xml"/><Relationship Id="rId29" Type="http://schemas.openxmlformats.org/officeDocument/2006/relationships/slideLayout" Target="../slideLayouts/slideLayout71.xml"/><Relationship Id="rId7" Type="http://schemas.openxmlformats.org/officeDocument/2006/relationships/slideLayout" Target="../slideLayouts/slideLayout49.xml"/><Relationship Id="rId8" Type="http://schemas.openxmlformats.org/officeDocument/2006/relationships/slideLayout" Target="../slideLayouts/slideLayout50.xml"/><Relationship Id="rId31" Type="http://schemas.openxmlformats.org/officeDocument/2006/relationships/slideLayout" Target="../slideLayouts/slideLayout73.xml"/><Relationship Id="rId30" Type="http://schemas.openxmlformats.org/officeDocument/2006/relationships/slideLayout" Target="../slideLayouts/slideLayout72.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32" Type="http://schemas.openxmlformats.org/officeDocument/2006/relationships/theme" Target="../theme/theme7.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3.xml"/><Relationship Id="rId22" Type="http://schemas.openxmlformats.org/officeDocument/2006/relationships/slideLayout" Target="../slideLayouts/slideLayout95.xml"/><Relationship Id="rId21" Type="http://schemas.openxmlformats.org/officeDocument/2006/relationships/slideLayout" Target="../slideLayouts/slideLayout94.xml"/><Relationship Id="rId24" Type="http://schemas.openxmlformats.org/officeDocument/2006/relationships/slideLayout" Target="../slideLayouts/slideLayout97.xml"/><Relationship Id="rId23" Type="http://schemas.openxmlformats.org/officeDocument/2006/relationships/slideLayout" Target="../slideLayouts/slideLayout96.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26" Type="http://schemas.openxmlformats.org/officeDocument/2006/relationships/slideLayout" Target="../slideLayouts/slideLayout99.xml"/><Relationship Id="rId25" Type="http://schemas.openxmlformats.org/officeDocument/2006/relationships/slideLayout" Target="../slideLayouts/slideLayout98.xml"/><Relationship Id="rId28" Type="http://schemas.openxmlformats.org/officeDocument/2006/relationships/slideLayout" Target="../slideLayouts/slideLayout101.xml"/><Relationship Id="rId27" Type="http://schemas.openxmlformats.org/officeDocument/2006/relationships/slideLayout" Target="../slideLayouts/slideLayout100.xml"/><Relationship Id="rId5" Type="http://schemas.openxmlformats.org/officeDocument/2006/relationships/slideLayout" Target="../slideLayouts/slideLayout78.xml"/><Relationship Id="rId6" Type="http://schemas.openxmlformats.org/officeDocument/2006/relationships/slideLayout" Target="../slideLayouts/slideLayout79.xml"/><Relationship Id="rId29" Type="http://schemas.openxmlformats.org/officeDocument/2006/relationships/slideLayout" Target="../slideLayouts/slideLayout102.xml"/><Relationship Id="rId7" Type="http://schemas.openxmlformats.org/officeDocument/2006/relationships/slideLayout" Target="../slideLayouts/slideLayout80.xml"/><Relationship Id="rId8" Type="http://schemas.openxmlformats.org/officeDocument/2006/relationships/slideLayout" Target="../slideLayouts/slideLayout81.xml"/><Relationship Id="rId31" Type="http://schemas.openxmlformats.org/officeDocument/2006/relationships/slideLayout" Target="../slideLayouts/slideLayout104.xml"/><Relationship Id="rId30" Type="http://schemas.openxmlformats.org/officeDocument/2006/relationships/slideLayout" Target="../slideLayouts/slideLayout103.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32" Type="http://schemas.openxmlformats.org/officeDocument/2006/relationships/theme" Target="../theme/theme3.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5" Type="http://schemas.openxmlformats.org/officeDocument/2006/relationships/slideLayout" Target="../slideLayouts/slideLayout88.xml"/><Relationship Id="rId14" Type="http://schemas.openxmlformats.org/officeDocument/2006/relationships/slideLayout" Target="../slideLayouts/slideLayout87.xml"/><Relationship Id="rId17" Type="http://schemas.openxmlformats.org/officeDocument/2006/relationships/slideLayout" Target="../slideLayouts/slideLayout90.xml"/><Relationship Id="rId16" Type="http://schemas.openxmlformats.org/officeDocument/2006/relationships/slideLayout" Target="../slideLayouts/slideLayout89.xml"/><Relationship Id="rId19" Type="http://schemas.openxmlformats.org/officeDocument/2006/relationships/slideLayout" Target="../slideLayouts/slideLayout92.xml"/><Relationship Id="rId18"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4.xml"/><Relationship Id="rId22" Type="http://schemas.openxmlformats.org/officeDocument/2006/relationships/slideLayout" Target="../slideLayouts/slideLayout126.xml"/><Relationship Id="rId21" Type="http://schemas.openxmlformats.org/officeDocument/2006/relationships/slideLayout" Target="../slideLayouts/slideLayout125.xml"/><Relationship Id="rId24" Type="http://schemas.openxmlformats.org/officeDocument/2006/relationships/slideLayout" Target="../slideLayouts/slideLayout128.xml"/><Relationship Id="rId23" Type="http://schemas.openxmlformats.org/officeDocument/2006/relationships/slideLayout" Target="../slideLayouts/slideLayout127.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26" Type="http://schemas.openxmlformats.org/officeDocument/2006/relationships/slideLayout" Target="../slideLayouts/slideLayout130.xml"/><Relationship Id="rId25" Type="http://schemas.openxmlformats.org/officeDocument/2006/relationships/slideLayout" Target="../slideLayouts/slideLayout129.xml"/><Relationship Id="rId28" Type="http://schemas.openxmlformats.org/officeDocument/2006/relationships/slideLayout" Target="../slideLayouts/slideLayout132.xml"/><Relationship Id="rId27" Type="http://schemas.openxmlformats.org/officeDocument/2006/relationships/slideLayout" Target="../slideLayouts/slideLayout131.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29" Type="http://schemas.openxmlformats.org/officeDocument/2006/relationships/slideLayout" Target="../slideLayouts/slideLayout133.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31" Type="http://schemas.openxmlformats.org/officeDocument/2006/relationships/slideLayout" Target="../slideLayouts/slideLayout135.xml"/><Relationship Id="rId30" Type="http://schemas.openxmlformats.org/officeDocument/2006/relationships/slideLayout" Target="../slideLayouts/slideLayout134.xml"/><Relationship Id="rId11" Type="http://schemas.openxmlformats.org/officeDocument/2006/relationships/slideLayout" Target="../slideLayouts/slideLayout115.xml"/><Relationship Id="rId10" Type="http://schemas.openxmlformats.org/officeDocument/2006/relationships/slideLayout" Target="../slideLayouts/slideLayout114.xml"/><Relationship Id="rId32" Type="http://schemas.openxmlformats.org/officeDocument/2006/relationships/theme" Target="../theme/theme4.xml"/><Relationship Id="rId13" Type="http://schemas.openxmlformats.org/officeDocument/2006/relationships/slideLayout" Target="../slideLayouts/slideLayout117.xml"/><Relationship Id="rId12" Type="http://schemas.openxmlformats.org/officeDocument/2006/relationships/slideLayout" Target="../slideLayouts/slideLayout116.xml"/><Relationship Id="rId15" Type="http://schemas.openxmlformats.org/officeDocument/2006/relationships/slideLayout" Target="../slideLayouts/slideLayout119.xml"/><Relationship Id="rId14" Type="http://schemas.openxmlformats.org/officeDocument/2006/relationships/slideLayout" Target="../slideLayouts/slideLayout118.xml"/><Relationship Id="rId17" Type="http://schemas.openxmlformats.org/officeDocument/2006/relationships/slideLayout" Target="../slideLayouts/slideLayout121.xml"/><Relationship Id="rId16" Type="http://schemas.openxmlformats.org/officeDocument/2006/relationships/slideLayout" Target="../slideLayouts/slideLayout120.xml"/><Relationship Id="rId19" Type="http://schemas.openxmlformats.org/officeDocument/2006/relationships/slideLayout" Target="../slideLayouts/slideLayout123.xml"/><Relationship Id="rId18"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55.xml"/><Relationship Id="rId22" Type="http://schemas.openxmlformats.org/officeDocument/2006/relationships/slideLayout" Target="../slideLayouts/slideLayout157.xml"/><Relationship Id="rId21" Type="http://schemas.openxmlformats.org/officeDocument/2006/relationships/slideLayout" Target="../slideLayouts/slideLayout156.xml"/><Relationship Id="rId24" Type="http://schemas.openxmlformats.org/officeDocument/2006/relationships/slideLayout" Target="../slideLayouts/slideLayout159.xml"/><Relationship Id="rId23" Type="http://schemas.openxmlformats.org/officeDocument/2006/relationships/slideLayout" Target="../slideLayouts/slideLayout158.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26" Type="http://schemas.openxmlformats.org/officeDocument/2006/relationships/slideLayout" Target="../slideLayouts/slideLayout161.xml"/><Relationship Id="rId25" Type="http://schemas.openxmlformats.org/officeDocument/2006/relationships/slideLayout" Target="../slideLayouts/slideLayout160.xml"/><Relationship Id="rId28" Type="http://schemas.openxmlformats.org/officeDocument/2006/relationships/slideLayout" Target="../slideLayouts/slideLayout163.xml"/><Relationship Id="rId27" Type="http://schemas.openxmlformats.org/officeDocument/2006/relationships/slideLayout" Target="../slideLayouts/slideLayout162.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29" Type="http://schemas.openxmlformats.org/officeDocument/2006/relationships/slideLayout" Target="../slideLayouts/slideLayout164.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31" Type="http://schemas.openxmlformats.org/officeDocument/2006/relationships/slideLayout" Target="../slideLayouts/slideLayout166.xml"/><Relationship Id="rId30" Type="http://schemas.openxmlformats.org/officeDocument/2006/relationships/slideLayout" Target="../slideLayouts/slideLayout165.xml"/><Relationship Id="rId11" Type="http://schemas.openxmlformats.org/officeDocument/2006/relationships/slideLayout" Target="../slideLayouts/slideLayout146.xml"/><Relationship Id="rId10" Type="http://schemas.openxmlformats.org/officeDocument/2006/relationships/slideLayout" Target="../slideLayouts/slideLayout145.xml"/><Relationship Id="rId32" Type="http://schemas.openxmlformats.org/officeDocument/2006/relationships/theme" Target="../theme/theme9.xml"/><Relationship Id="rId13" Type="http://schemas.openxmlformats.org/officeDocument/2006/relationships/slideLayout" Target="../slideLayouts/slideLayout148.xml"/><Relationship Id="rId12" Type="http://schemas.openxmlformats.org/officeDocument/2006/relationships/slideLayout" Target="../slideLayouts/slideLayout147.xml"/><Relationship Id="rId15" Type="http://schemas.openxmlformats.org/officeDocument/2006/relationships/slideLayout" Target="../slideLayouts/slideLayout150.xml"/><Relationship Id="rId14" Type="http://schemas.openxmlformats.org/officeDocument/2006/relationships/slideLayout" Target="../slideLayouts/slideLayout149.xml"/><Relationship Id="rId17" Type="http://schemas.openxmlformats.org/officeDocument/2006/relationships/slideLayout" Target="../slideLayouts/slideLayout152.xml"/><Relationship Id="rId16" Type="http://schemas.openxmlformats.org/officeDocument/2006/relationships/slideLayout" Target="../slideLayouts/slideLayout151.xml"/><Relationship Id="rId19" Type="http://schemas.openxmlformats.org/officeDocument/2006/relationships/slideLayout" Target="../slideLayouts/slideLayout154.xml"/><Relationship Id="rId18"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186.xml"/><Relationship Id="rId22" Type="http://schemas.openxmlformats.org/officeDocument/2006/relationships/slideLayout" Target="../slideLayouts/slideLayout188.xml"/><Relationship Id="rId21" Type="http://schemas.openxmlformats.org/officeDocument/2006/relationships/slideLayout" Target="../slideLayouts/slideLayout187.xml"/><Relationship Id="rId24" Type="http://schemas.openxmlformats.org/officeDocument/2006/relationships/slideLayout" Target="../slideLayouts/slideLayout190.xml"/><Relationship Id="rId23" Type="http://schemas.openxmlformats.org/officeDocument/2006/relationships/slideLayout" Target="../slideLayouts/slideLayout189.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26" Type="http://schemas.openxmlformats.org/officeDocument/2006/relationships/slideLayout" Target="../slideLayouts/slideLayout192.xml"/><Relationship Id="rId25" Type="http://schemas.openxmlformats.org/officeDocument/2006/relationships/slideLayout" Target="../slideLayouts/slideLayout191.xml"/><Relationship Id="rId28" Type="http://schemas.openxmlformats.org/officeDocument/2006/relationships/slideLayout" Target="../slideLayouts/slideLayout194.xml"/><Relationship Id="rId27" Type="http://schemas.openxmlformats.org/officeDocument/2006/relationships/slideLayout" Target="../slideLayouts/slideLayout193.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29" Type="http://schemas.openxmlformats.org/officeDocument/2006/relationships/slideLayout" Target="../slideLayouts/slideLayout195.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31" Type="http://schemas.openxmlformats.org/officeDocument/2006/relationships/slideLayout" Target="../slideLayouts/slideLayout197.xml"/><Relationship Id="rId30" Type="http://schemas.openxmlformats.org/officeDocument/2006/relationships/slideLayout" Target="../slideLayouts/slideLayout196.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32" Type="http://schemas.openxmlformats.org/officeDocument/2006/relationships/theme" Target="../theme/theme2.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217.xml"/><Relationship Id="rId22" Type="http://schemas.openxmlformats.org/officeDocument/2006/relationships/slideLayout" Target="../slideLayouts/slideLayout219.xml"/><Relationship Id="rId21" Type="http://schemas.openxmlformats.org/officeDocument/2006/relationships/slideLayout" Target="../slideLayouts/slideLayout218.xml"/><Relationship Id="rId24" Type="http://schemas.openxmlformats.org/officeDocument/2006/relationships/slideLayout" Target="../slideLayouts/slideLayout221.xml"/><Relationship Id="rId23" Type="http://schemas.openxmlformats.org/officeDocument/2006/relationships/slideLayout" Target="../slideLayouts/slideLayout220.xml"/><Relationship Id="rId1" Type="http://schemas.openxmlformats.org/officeDocument/2006/relationships/slideLayout" Target="../slideLayouts/slideLayout198.xml"/><Relationship Id="rId2" Type="http://schemas.openxmlformats.org/officeDocument/2006/relationships/slideLayout" Target="../slideLayouts/slideLayout199.xml"/><Relationship Id="rId3" Type="http://schemas.openxmlformats.org/officeDocument/2006/relationships/slideLayout" Target="../slideLayouts/slideLayout200.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26" Type="http://schemas.openxmlformats.org/officeDocument/2006/relationships/slideLayout" Target="../slideLayouts/slideLayout223.xml"/><Relationship Id="rId25" Type="http://schemas.openxmlformats.org/officeDocument/2006/relationships/slideLayout" Target="../slideLayouts/slideLayout222.xml"/><Relationship Id="rId28" Type="http://schemas.openxmlformats.org/officeDocument/2006/relationships/slideLayout" Target="../slideLayouts/slideLayout225.xml"/><Relationship Id="rId27" Type="http://schemas.openxmlformats.org/officeDocument/2006/relationships/slideLayout" Target="../slideLayouts/slideLayout224.xml"/><Relationship Id="rId5" Type="http://schemas.openxmlformats.org/officeDocument/2006/relationships/slideLayout" Target="../slideLayouts/slideLayout202.xml"/><Relationship Id="rId6" Type="http://schemas.openxmlformats.org/officeDocument/2006/relationships/slideLayout" Target="../slideLayouts/slideLayout203.xml"/><Relationship Id="rId29" Type="http://schemas.openxmlformats.org/officeDocument/2006/relationships/slideLayout" Target="../slideLayouts/slideLayout226.xml"/><Relationship Id="rId7" Type="http://schemas.openxmlformats.org/officeDocument/2006/relationships/slideLayout" Target="../slideLayouts/slideLayout204.xml"/><Relationship Id="rId8" Type="http://schemas.openxmlformats.org/officeDocument/2006/relationships/slideLayout" Target="../slideLayouts/slideLayout205.xml"/><Relationship Id="rId31" Type="http://schemas.openxmlformats.org/officeDocument/2006/relationships/slideLayout" Target="../slideLayouts/slideLayout228.xml"/><Relationship Id="rId30" Type="http://schemas.openxmlformats.org/officeDocument/2006/relationships/slideLayout" Target="../slideLayouts/slideLayout227.xml"/><Relationship Id="rId11" Type="http://schemas.openxmlformats.org/officeDocument/2006/relationships/slideLayout" Target="../slideLayouts/slideLayout208.xml"/><Relationship Id="rId10" Type="http://schemas.openxmlformats.org/officeDocument/2006/relationships/slideLayout" Target="../slideLayouts/slideLayout207.xml"/><Relationship Id="rId32" Type="http://schemas.openxmlformats.org/officeDocument/2006/relationships/theme" Target="../theme/theme8.xml"/><Relationship Id="rId13" Type="http://schemas.openxmlformats.org/officeDocument/2006/relationships/slideLayout" Target="../slideLayouts/slideLayout210.xml"/><Relationship Id="rId12" Type="http://schemas.openxmlformats.org/officeDocument/2006/relationships/slideLayout" Target="../slideLayouts/slideLayout209.xml"/><Relationship Id="rId15" Type="http://schemas.openxmlformats.org/officeDocument/2006/relationships/slideLayout" Target="../slideLayouts/slideLayout212.xml"/><Relationship Id="rId14" Type="http://schemas.openxmlformats.org/officeDocument/2006/relationships/slideLayout" Target="../slideLayouts/slideLayout211.xml"/><Relationship Id="rId17" Type="http://schemas.openxmlformats.org/officeDocument/2006/relationships/slideLayout" Target="../slideLayouts/slideLayout214.xml"/><Relationship Id="rId16" Type="http://schemas.openxmlformats.org/officeDocument/2006/relationships/slideLayout" Target="../slideLayouts/slideLayout213.xml"/><Relationship Id="rId19" Type="http://schemas.openxmlformats.org/officeDocument/2006/relationships/slideLayout" Target="../slideLayouts/slideLayout216.xml"/><Relationship Id="rId18"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6" name="Shape 396"/>
        <p:cNvGrpSpPr/>
        <p:nvPr/>
      </p:nvGrpSpPr>
      <p:grpSpPr>
        <a:xfrm>
          <a:off x="0" y="0"/>
          <a:ext cx="0" cy="0"/>
          <a:chOff x="0" y="0"/>
          <a:chExt cx="0" cy="0"/>
        </a:xfrm>
      </p:grpSpPr>
      <p:sp>
        <p:nvSpPr>
          <p:cNvPr id="397" name="Google Shape;397;p4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398" name="Google Shape;398;p4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399" name="Google Shape;399;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42" name="Shape 742"/>
        <p:cNvGrpSpPr/>
        <p:nvPr/>
      </p:nvGrpSpPr>
      <p:grpSpPr>
        <a:xfrm>
          <a:off x="0" y="0"/>
          <a:ext cx="0" cy="0"/>
          <a:chOff x="0" y="0"/>
          <a:chExt cx="0" cy="0"/>
        </a:xfrm>
      </p:grpSpPr>
      <p:sp>
        <p:nvSpPr>
          <p:cNvPr id="743" name="Google Shape;743;p7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744" name="Google Shape;744;p77"/>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745" name="Google Shape;745;p7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88" name="Shape 1088"/>
        <p:cNvGrpSpPr/>
        <p:nvPr/>
      </p:nvGrpSpPr>
      <p:grpSpPr>
        <a:xfrm>
          <a:off x="0" y="0"/>
          <a:ext cx="0" cy="0"/>
          <a:chOff x="0" y="0"/>
          <a:chExt cx="0" cy="0"/>
        </a:xfrm>
      </p:grpSpPr>
      <p:sp>
        <p:nvSpPr>
          <p:cNvPr id="1089" name="Google Shape;1089;p10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1090" name="Google Shape;1090;p10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1091" name="Google Shape;1091;p10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34" name="Shape 1434"/>
        <p:cNvGrpSpPr/>
        <p:nvPr/>
      </p:nvGrpSpPr>
      <p:grpSpPr>
        <a:xfrm>
          <a:off x="0" y="0"/>
          <a:ext cx="0" cy="0"/>
          <a:chOff x="0" y="0"/>
          <a:chExt cx="0" cy="0"/>
        </a:xfrm>
      </p:grpSpPr>
      <p:sp>
        <p:nvSpPr>
          <p:cNvPr id="1435" name="Google Shape;1435;p14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1436" name="Google Shape;1436;p14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1437" name="Google Shape;1437;p1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80" name="Shape 1780"/>
        <p:cNvGrpSpPr/>
        <p:nvPr/>
      </p:nvGrpSpPr>
      <p:grpSpPr>
        <a:xfrm>
          <a:off x="0" y="0"/>
          <a:ext cx="0" cy="0"/>
          <a:chOff x="0" y="0"/>
          <a:chExt cx="0" cy="0"/>
        </a:xfrm>
      </p:grpSpPr>
      <p:sp>
        <p:nvSpPr>
          <p:cNvPr id="1781" name="Google Shape;1781;p17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1782" name="Google Shape;1782;p17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1783" name="Google Shape;1783;p1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26" name="Shape 2126"/>
        <p:cNvGrpSpPr/>
        <p:nvPr/>
      </p:nvGrpSpPr>
      <p:grpSpPr>
        <a:xfrm>
          <a:off x="0" y="0"/>
          <a:ext cx="0" cy="0"/>
          <a:chOff x="0" y="0"/>
          <a:chExt cx="0" cy="0"/>
        </a:xfrm>
      </p:grpSpPr>
      <p:sp>
        <p:nvSpPr>
          <p:cNvPr id="2127" name="Google Shape;2127;p20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1pPr>
            <a:lvl2pPr lvl="1">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2pPr>
            <a:lvl3pPr lvl="2">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3pPr>
            <a:lvl4pPr lvl="3">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4pPr>
            <a:lvl5pPr lvl="4">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5pPr>
            <a:lvl6pPr lvl="5">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6pPr>
            <a:lvl7pPr lvl="6">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7pPr>
            <a:lvl8pPr lvl="7">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8pPr>
            <a:lvl9pPr lvl="8">
              <a:spcBef>
                <a:spcPts val="0"/>
              </a:spcBef>
              <a:spcAft>
                <a:spcPts val="0"/>
              </a:spcAft>
              <a:buClr>
                <a:schemeClr val="dk1"/>
              </a:buClr>
              <a:buSzPts val="3500"/>
              <a:buFont typeface="DM Sans ExtraBold"/>
              <a:buNone/>
              <a:defRPr sz="3500">
                <a:solidFill>
                  <a:schemeClr val="dk1"/>
                </a:solidFill>
                <a:latin typeface="DM Sans ExtraBold"/>
                <a:ea typeface="DM Sans ExtraBold"/>
                <a:cs typeface="DM Sans ExtraBold"/>
                <a:sym typeface="DM Sans ExtraBold"/>
              </a:defRPr>
            </a:lvl9pPr>
          </a:lstStyle>
          <a:p/>
        </p:txBody>
      </p:sp>
      <p:sp>
        <p:nvSpPr>
          <p:cNvPr id="2128" name="Google Shape;2128;p20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2129" name="Google Shape;2129;p20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lbert Sans"/>
                <a:ea typeface="Albert Sans"/>
                <a:cs typeface="Albert Sans"/>
                <a:sym typeface="Albert Sans"/>
              </a:defRPr>
            </a:lvl1pPr>
            <a:lvl2pPr lvl="1" algn="r">
              <a:buNone/>
              <a:defRPr sz="1300">
                <a:solidFill>
                  <a:schemeClr val="dk1"/>
                </a:solidFill>
                <a:latin typeface="Albert Sans"/>
                <a:ea typeface="Albert Sans"/>
                <a:cs typeface="Albert Sans"/>
                <a:sym typeface="Albert Sans"/>
              </a:defRPr>
            </a:lvl2pPr>
            <a:lvl3pPr lvl="2" algn="r">
              <a:buNone/>
              <a:defRPr sz="1300">
                <a:solidFill>
                  <a:schemeClr val="dk1"/>
                </a:solidFill>
                <a:latin typeface="Albert Sans"/>
                <a:ea typeface="Albert Sans"/>
                <a:cs typeface="Albert Sans"/>
                <a:sym typeface="Albert Sans"/>
              </a:defRPr>
            </a:lvl3pPr>
            <a:lvl4pPr lvl="3" algn="r">
              <a:buNone/>
              <a:defRPr sz="1300">
                <a:solidFill>
                  <a:schemeClr val="dk1"/>
                </a:solidFill>
                <a:latin typeface="Albert Sans"/>
                <a:ea typeface="Albert Sans"/>
                <a:cs typeface="Albert Sans"/>
                <a:sym typeface="Albert Sans"/>
              </a:defRPr>
            </a:lvl4pPr>
            <a:lvl5pPr lvl="4" algn="r">
              <a:buNone/>
              <a:defRPr sz="1300">
                <a:solidFill>
                  <a:schemeClr val="dk1"/>
                </a:solidFill>
                <a:latin typeface="Albert Sans"/>
                <a:ea typeface="Albert Sans"/>
                <a:cs typeface="Albert Sans"/>
                <a:sym typeface="Albert Sans"/>
              </a:defRPr>
            </a:lvl5pPr>
            <a:lvl6pPr lvl="5" algn="r">
              <a:buNone/>
              <a:defRPr sz="1300">
                <a:solidFill>
                  <a:schemeClr val="dk1"/>
                </a:solidFill>
                <a:latin typeface="Albert Sans"/>
                <a:ea typeface="Albert Sans"/>
                <a:cs typeface="Albert Sans"/>
                <a:sym typeface="Albert Sans"/>
              </a:defRPr>
            </a:lvl6pPr>
            <a:lvl7pPr lvl="6" algn="r">
              <a:buNone/>
              <a:defRPr sz="1300">
                <a:solidFill>
                  <a:schemeClr val="dk1"/>
                </a:solidFill>
                <a:latin typeface="Albert Sans"/>
                <a:ea typeface="Albert Sans"/>
                <a:cs typeface="Albert Sans"/>
                <a:sym typeface="Albert Sans"/>
              </a:defRPr>
            </a:lvl7pPr>
            <a:lvl8pPr lvl="7" algn="r">
              <a:buNone/>
              <a:defRPr sz="1300">
                <a:solidFill>
                  <a:schemeClr val="dk1"/>
                </a:solidFill>
                <a:latin typeface="Albert Sans"/>
                <a:ea typeface="Albert Sans"/>
                <a:cs typeface="Albert Sans"/>
                <a:sym typeface="Albert Sans"/>
              </a:defRPr>
            </a:lvl8pPr>
            <a:lvl9pPr lvl="8" algn="r">
              <a:buNone/>
              <a:defRPr sz="1300">
                <a:solidFill>
                  <a:schemeClr val="dk1"/>
                </a:solidFill>
                <a:latin typeface="Albert Sans"/>
                <a:ea typeface="Albert Sans"/>
                <a:cs typeface="Albert Sans"/>
                <a:sym typeface="Alber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6.xml"/><Relationship Id="rId3" Type="http://schemas.openxmlformats.org/officeDocument/2006/relationships/hyperlink" Target="https://github.com/ShengranHu/ADAS" TargetMode="External"/><Relationship Id="rId4" Type="http://schemas.openxmlformats.org/officeDocument/2006/relationships/hyperlink" Target="https://arxiv.org/pdf/2408.08435" TargetMode="External"/><Relationship Id="rId5" Type="http://schemas.openxmlformats.org/officeDocument/2006/relationships/hyperlink" Target="https://colab.research.google.com/drive/1MOXA2qUimj9E5Cdp5ywuYcFJINsdAw39?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237"/>
          <p:cNvSpPr txBox="1"/>
          <p:nvPr>
            <p:ph idx="1" type="subTitle"/>
          </p:nvPr>
        </p:nvSpPr>
        <p:spPr>
          <a:xfrm>
            <a:off x="1958400" y="3206800"/>
            <a:ext cx="5227200" cy="54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Shengran Hu, Cong Lu, Jeff Clune</a:t>
            </a:r>
            <a:endParaRPr/>
          </a:p>
        </p:txBody>
      </p:sp>
      <p:sp>
        <p:nvSpPr>
          <p:cNvPr id="2477" name="Google Shape;2477;p237"/>
          <p:cNvSpPr txBox="1"/>
          <p:nvPr>
            <p:ph type="ctrTitle"/>
          </p:nvPr>
        </p:nvSpPr>
        <p:spPr>
          <a:xfrm>
            <a:off x="1958400" y="1392800"/>
            <a:ext cx="5227200" cy="1586700"/>
          </a:xfrm>
          <a:prstGeom prst="rect">
            <a:avLst/>
          </a:prstGeom>
          <a:effectLst>
            <a:outerShdw blurRad="57150" rotWithShape="0" algn="bl" dir="5400000" dist="19050">
              <a:schemeClr val="dk2"/>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Automated Design Of Agentic Systems</a:t>
            </a:r>
            <a:endParaRPr/>
          </a:p>
        </p:txBody>
      </p:sp>
      <p:sp>
        <p:nvSpPr>
          <p:cNvPr id="2478" name="Google Shape;2478;p237"/>
          <p:cNvSpPr txBox="1"/>
          <p:nvPr>
            <p:ph idx="1" type="subTitle"/>
          </p:nvPr>
        </p:nvSpPr>
        <p:spPr>
          <a:xfrm>
            <a:off x="2390625" y="3792050"/>
            <a:ext cx="4366200" cy="54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Presented by: Pablo Garces, David Caballero</a:t>
            </a:r>
            <a:endParaRPr/>
          </a:p>
        </p:txBody>
      </p:sp>
      <p:sp>
        <p:nvSpPr>
          <p:cNvPr id="2479" name="Google Shape;2479;p2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5" name="Shape 2595"/>
        <p:cNvGrpSpPr/>
        <p:nvPr/>
      </p:nvGrpSpPr>
      <p:grpSpPr>
        <a:xfrm>
          <a:off x="0" y="0"/>
          <a:ext cx="0" cy="0"/>
          <a:chOff x="0" y="0"/>
          <a:chExt cx="0" cy="0"/>
        </a:xfrm>
      </p:grpSpPr>
      <p:pic>
        <p:nvPicPr>
          <p:cNvPr id="2596" name="Google Shape;2596;p246"/>
          <p:cNvPicPr preferRelativeResize="0"/>
          <p:nvPr/>
        </p:nvPicPr>
        <p:blipFill>
          <a:blip r:embed="rId3">
            <a:alphaModFix/>
          </a:blip>
          <a:stretch>
            <a:fillRect/>
          </a:stretch>
        </p:blipFill>
        <p:spPr>
          <a:xfrm>
            <a:off x="1048499" y="1364600"/>
            <a:ext cx="7047002" cy="3646424"/>
          </a:xfrm>
          <a:prstGeom prst="rect">
            <a:avLst/>
          </a:prstGeom>
          <a:noFill/>
          <a:ln>
            <a:noFill/>
          </a:ln>
        </p:spPr>
      </p:pic>
      <p:sp>
        <p:nvSpPr>
          <p:cNvPr id="2597" name="Google Shape;2597;p246"/>
          <p:cNvSpPr txBox="1"/>
          <p:nvPr>
            <p:ph type="title"/>
          </p:nvPr>
        </p:nvSpPr>
        <p:spPr>
          <a:xfrm>
            <a:off x="616475" y="98375"/>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Meta Agent Search Diagram</a:t>
            </a:r>
            <a:endParaRPr>
              <a:latin typeface="Be Vietnam Pro"/>
              <a:ea typeface="Be Vietnam Pro"/>
              <a:cs typeface="Be Vietnam Pro"/>
              <a:sym typeface="Be Vietnam Pro"/>
            </a:endParaRPr>
          </a:p>
        </p:txBody>
      </p:sp>
      <p:sp>
        <p:nvSpPr>
          <p:cNvPr id="2598" name="Google Shape;2598;p2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99" name="Google Shape;2599;p246"/>
          <p:cNvSpPr txBox="1"/>
          <p:nvPr/>
        </p:nvSpPr>
        <p:spPr>
          <a:xfrm>
            <a:off x="8095488" y="2987713"/>
            <a:ext cx="11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Figure 1  </a:t>
            </a:r>
            <a:endParaRPr>
              <a:solidFill>
                <a:schemeClr val="dk1"/>
              </a:solidFill>
              <a:latin typeface="Albert Sans"/>
              <a:ea typeface="Albert Sans"/>
              <a:cs typeface="Albert Sans"/>
              <a:sym typeface="Albert Sans"/>
            </a:endParaRPr>
          </a:p>
        </p:txBody>
      </p:sp>
      <p:sp>
        <p:nvSpPr>
          <p:cNvPr id="2600" name="Google Shape;2600;p246"/>
          <p:cNvSpPr/>
          <p:nvPr/>
        </p:nvSpPr>
        <p:spPr>
          <a:xfrm>
            <a:off x="1243325" y="2053975"/>
            <a:ext cx="1468800" cy="734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a:ea typeface="Albert Sans"/>
              <a:cs typeface="Albert Sans"/>
              <a:sym typeface="Albert Sans"/>
            </a:endParaRPr>
          </a:p>
        </p:txBody>
      </p:sp>
      <p:sp>
        <p:nvSpPr>
          <p:cNvPr id="2601" name="Google Shape;2601;p246"/>
          <p:cNvSpPr/>
          <p:nvPr/>
        </p:nvSpPr>
        <p:spPr>
          <a:xfrm>
            <a:off x="4572000" y="1745675"/>
            <a:ext cx="3523500" cy="1091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a:ea typeface="Albert Sans"/>
              <a:cs typeface="Albert Sans"/>
              <a:sym typeface="Albert Sans"/>
            </a:endParaRPr>
          </a:p>
        </p:txBody>
      </p:sp>
      <p:sp>
        <p:nvSpPr>
          <p:cNvPr id="2602" name="Google Shape;2602;p246"/>
          <p:cNvSpPr/>
          <p:nvPr/>
        </p:nvSpPr>
        <p:spPr>
          <a:xfrm>
            <a:off x="3286025" y="2788075"/>
            <a:ext cx="1356000" cy="640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a:ea typeface="Albert Sans"/>
              <a:cs typeface="Albert Sans"/>
              <a:sym typeface="Albert Sans"/>
            </a:endParaRPr>
          </a:p>
        </p:txBody>
      </p:sp>
      <p:cxnSp>
        <p:nvCxnSpPr>
          <p:cNvPr id="2603" name="Google Shape;2603;p246"/>
          <p:cNvCxnSpPr>
            <a:stCxn id="2600" idx="0"/>
            <a:endCxn id="2601" idx="0"/>
          </p:cNvCxnSpPr>
          <p:nvPr/>
        </p:nvCxnSpPr>
        <p:spPr>
          <a:xfrm rot="-5400000">
            <a:off x="4001525" y="-278225"/>
            <a:ext cx="308400" cy="4356000"/>
          </a:xfrm>
          <a:prstGeom prst="curvedConnector3">
            <a:avLst>
              <a:gd fmla="val 177181" name="adj1"/>
            </a:avLst>
          </a:prstGeom>
          <a:noFill/>
          <a:ln cap="flat" cmpd="sng" w="28575">
            <a:solidFill>
              <a:srgbClr val="FF0000"/>
            </a:solidFill>
            <a:prstDash val="solid"/>
            <a:round/>
            <a:headEnd len="med" w="med" type="none"/>
            <a:tailEnd len="med" w="med" type="triangle"/>
          </a:ln>
        </p:spPr>
      </p:cxnSp>
      <p:cxnSp>
        <p:nvCxnSpPr>
          <p:cNvPr id="2604" name="Google Shape;2604;p246"/>
          <p:cNvCxnSpPr>
            <a:stCxn id="2601" idx="4"/>
            <a:endCxn id="2602" idx="5"/>
          </p:cNvCxnSpPr>
          <p:nvPr/>
        </p:nvCxnSpPr>
        <p:spPr>
          <a:xfrm rot="5400000">
            <a:off x="5139450" y="2140775"/>
            <a:ext cx="498300" cy="1890300"/>
          </a:xfrm>
          <a:prstGeom prst="curvedConnector3">
            <a:avLst>
              <a:gd fmla="val 112593" name="adj1"/>
            </a:avLst>
          </a:prstGeom>
          <a:noFill/>
          <a:ln cap="flat" cmpd="sng" w="28575">
            <a:solidFill>
              <a:srgbClr val="FF0000"/>
            </a:solidFill>
            <a:prstDash val="solid"/>
            <a:round/>
            <a:headEnd len="med" w="med" type="none"/>
            <a:tailEnd len="med" w="med" type="triangle"/>
          </a:ln>
        </p:spPr>
      </p:cxnSp>
      <p:cxnSp>
        <p:nvCxnSpPr>
          <p:cNvPr id="2605" name="Google Shape;2605;p246"/>
          <p:cNvCxnSpPr>
            <a:stCxn id="2602" idx="3"/>
            <a:endCxn id="2600" idx="4"/>
          </p:cNvCxnSpPr>
          <p:nvPr/>
        </p:nvCxnSpPr>
        <p:spPr>
          <a:xfrm flipH="1" rot="5400000">
            <a:off x="2457707" y="2308132"/>
            <a:ext cx="546900" cy="1506900"/>
          </a:xfrm>
          <a:prstGeom prst="curvedConnector3">
            <a:avLst>
              <a:gd fmla="val 8467" name="adj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0"/>
                                        </p:tgtEl>
                                        <p:attrNameLst>
                                          <p:attrName>style.visibility</p:attrName>
                                        </p:attrNameLst>
                                      </p:cBhvr>
                                      <p:to>
                                        <p:strVal val="visible"/>
                                      </p:to>
                                    </p:set>
                                    <p:animEffect filter="fade" transition="in">
                                      <p:cBhvr>
                                        <p:cTn dur="1000"/>
                                        <p:tgtEl>
                                          <p:spTgt spid="2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3"/>
                                        </p:tgtEl>
                                        <p:attrNameLst>
                                          <p:attrName>style.visibility</p:attrName>
                                        </p:attrNameLst>
                                      </p:cBhvr>
                                      <p:to>
                                        <p:strVal val="visible"/>
                                      </p:to>
                                    </p:set>
                                    <p:animEffect filter="fade" transition="in">
                                      <p:cBhvr>
                                        <p:cTn dur="1000"/>
                                        <p:tgtEl>
                                          <p:spTgt spid="2603"/>
                                        </p:tgtEl>
                                      </p:cBhvr>
                                    </p:animEffect>
                                  </p:childTnLst>
                                </p:cTn>
                              </p:par>
                              <p:par>
                                <p:cTn fill="hold" nodeType="withEffect" presetClass="entr" presetID="10" presetSubtype="0">
                                  <p:stCondLst>
                                    <p:cond delay="0"/>
                                  </p:stCondLst>
                                  <p:childTnLst>
                                    <p:set>
                                      <p:cBhvr>
                                        <p:cTn dur="1" fill="hold">
                                          <p:stCondLst>
                                            <p:cond delay="0"/>
                                          </p:stCondLst>
                                        </p:cTn>
                                        <p:tgtEl>
                                          <p:spTgt spid="2601"/>
                                        </p:tgtEl>
                                        <p:attrNameLst>
                                          <p:attrName>style.visibility</p:attrName>
                                        </p:attrNameLst>
                                      </p:cBhvr>
                                      <p:to>
                                        <p:strVal val="visible"/>
                                      </p:to>
                                    </p:set>
                                    <p:animEffect filter="fade" transition="in">
                                      <p:cBhvr>
                                        <p:cTn dur="1000"/>
                                        <p:tgtEl>
                                          <p:spTgt spid="2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4"/>
                                        </p:tgtEl>
                                        <p:attrNameLst>
                                          <p:attrName>style.visibility</p:attrName>
                                        </p:attrNameLst>
                                      </p:cBhvr>
                                      <p:to>
                                        <p:strVal val="visible"/>
                                      </p:to>
                                    </p:set>
                                    <p:animEffect filter="fade" transition="in">
                                      <p:cBhvr>
                                        <p:cTn dur="1000"/>
                                        <p:tgtEl>
                                          <p:spTgt spid="2604"/>
                                        </p:tgtEl>
                                      </p:cBhvr>
                                    </p:animEffect>
                                  </p:childTnLst>
                                </p:cTn>
                              </p:par>
                              <p:par>
                                <p:cTn fill="hold" nodeType="withEffect" presetClass="entr" presetID="10" presetSubtype="0">
                                  <p:stCondLst>
                                    <p:cond delay="0"/>
                                  </p:stCondLst>
                                  <p:childTnLst>
                                    <p:set>
                                      <p:cBhvr>
                                        <p:cTn dur="1" fill="hold">
                                          <p:stCondLst>
                                            <p:cond delay="0"/>
                                          </p:stCondLst>
                                        </p:cTn>
                                        <p:tgtEl>
                                          <p:spTgt spid="2602"/>
                                        </p:tgtEl>
                                        <p:attrNameLst>
                                          <p:attrName>style.visibility</p:attrName>
                                        </p:attrNameLst>
                                      </p:cBhvr>
                                      <p:to>
                                        <p:strVal val="visible"/>
                                      </p:to>
                                    </p:set>
                                    <p:animEffect filter="fade" transition="in">
                                      <p:cBhvr>
                                        <p:cTn dur="1000"/>
                                        <p:tgtEl>
                                          <p:spTgt spid="2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5"/>
                                        </p:tgtEl>
                                        <p:attrNameLst>
                                          <p:attrName>style.visibility</p:attrName>
                                        </p:attrNameLst>
                                      </p:cBhvr>
                                      <p:to>
                                        <p:strVal val="visible"/>
                                      </p:to>
                                    </p:set>
                                    <p:animEffect filter="fade" transition="in">
                                      <p:cBhvr>
                                        <p:cTn dur="1000"/>
                                        <p:tgtEl>
                                          <p:spTgt spid="2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9" name="Shape 2609"/>
        <p:cNvGrpSpPr/>
        <p:nvPr/>
      </p:nvGrpSpPr>
      <p:grpSpPr>
        <a:xfrm>
          <a:off x="0" y="0"/>
          <a:ext cx="0" cy="0"/>
          <a:chOff x="0" y="0"/>
          <a:chExt cx="0" cy="0"/>
        </a:xfrm>
      </p:grpSpPr>
      <p:sp>
        <p:nvSpPr>
          <p:cNvPr id="2610" name="Google Shape;2610;p247"/>
          <p:cNvSpPr txBox="1"/>
          <p:nvPr>
            <p:ph type="title"/>
          </p:nvPr>
        </p:nvSpPr>
        <p:spPr>
          <a:xfrm>
            <a:off x="616475" y="98375"/>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Meta Agent Search Algorithm</a:t>
            </a:r>
            <a:endParaRPr>
              <a:latin typeface="Be Vietnam Pro"/>
              <a:ea typeface="Be Vietnam Pro"/>
              <a:cs typeface="Be Vietnam Pro"/>
              <a:sym typeface="Be Vietnam Pro"/>
            </a:endParaRPr>
          </a:p>
        </p:txBody>
      </p:sp>
      <p:sp>
        <p:nvSpPr>
          <p:cNvPr id="2611" name="Google Shape;2611;p2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12" name="Google Shape;2612;p247"/>
          <p:cNvSpPr txBox="1"/>
          <p:nvPr>
            <p:ph idx="2" type="subTitle"/>
          </p:nvPr>
        </p:nvSpPr>
        <p:spPr>
          <a:xfrm>
            <a:off x="1317050" y="1581425"/>
            <a:ext cx="6702000" cy="263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a:t>Initialize Archive: </a:t>
            </a:r>
            <a:r>
              <a:rPr lang="en"/>
              <a:t>Start with baselines (CoT, Reflexion).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b="1" lang="en"/>
              <a:t>Propose Agent: </a:t>
            </a:r>
            <a:r>
              <a:rPr lang="en"/>
              <a:t>Meta Agent outputs design reasoning.</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b="1" lang="en"/>
              <a:t>Implement in Code: </a:t>
            </a:r>
            <a:r>
              <a:rPr lang="en"/>
              <a:t>Writes the new agent entirely in Python.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b="1" lang="en"/>
              <a:t>Evaluate &amp; Refine: </a:t>
            </a:r>
            <a:r>
              <a:rPr lang="en"/>
              <a:t>T</a:t>
            </a:r>
            <a:r>
              <a:rPr lang="en"/>
              <a:t>ests on domain data; self-corrects errors up to 5 times.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b="1" lang="en"/>
              <a:t>Update Archive: </a:t>
            </a:r>
            <a:r>
              <a:rPr lang="en"/>
              <a:t>Stores the successful agent and repeats the cycle.</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0" st="0"/>
                                            </p:txEl>
                                          </p:spTgt>
                                        </p:tgtEl>
                                        <p:attrNameLst>
                                          <p:attrName>style.visibility</p:attrName>
                                        </p:attrNameLst>
                                      </p:cBhvr>
                                      <p:to>
                                        <p:strVal val="visible"/>
                                      </p:to>
                                    </p:set>
                                    <p:animEffect filter="fade" transition="in">
                                      <p:cBhvr>
                                        <p:cTn dur="1000"/>
                                        <p:tgtEl>
                                          <p:spTgt spid="26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1" st="1"/>
                                            </p:txEl>
                                          </p:spTgt>
                                        </p:tgtEl>
                                        <p:attrNameLst>
                                          <p:attrName>style.visibility</p:attrName>
                                        </p:attrNameLst>
                                      </p:cBhvr>
                                      <p:to>
                                        <p:strVal val="visible"/>
                                      </p:to>
                                    </p:set>
                                    <p:animEffect filter="fade" transition="in">
                                      <p:cBhvr>
                                        <p:cTn dur="1000"/>
                                        <p:tgtEl>
                                          <p:spTgt spid="26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2" st="2"/>
                                            </p:txEl>
                                          </p:spTgt>
                                        </p:tgtEl>
                                        <p:attrNameLst>
                                          <p:attrName>style.visibility</p:attrName>
                                        </p:attrNameLst>
                                      </p:cBhvr>
                                      <p:to>
                                        <p:strVal val="visible"/>
                                      </p:to>
                                    </p:set>
                                    <p:animEffect filter="fade" transition="in">
                                      <p:cBhvr>
                                        <p:cTn dur="1000"/>
                                        <p:tgtEl>
                                          <p:spTgt spid="26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3" st="3"/>
                                            </p:txEl>
                                          </p:spTgt>
                                        </p:tgtEl>
                                        <p:attrNameLst>
                                          <p:attrName>style.visibility</p:attrName>
                                        </p:attrNameLst>
                                      </p:cBhvr>
                                      <p:to>
                                        <p:strVal val="visible"/>
                                      </p:to>
                                    </p:set>
                                    <p:animEffect filter="fade" transition="in">
                                      <p:cBhvr>
                                        <p:cTn dur="1000"/>
                                        <p:tgtEl>
                                          <p:spTgt spid="26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4" st="4"/>
                                            </p:txEl>
                                          </p:spTgt>
                                        </p:tgtEl>
                                        <p:attrNameLst>
                                          <p:attrName>style.visibility</p:attrName>
                                        </p:attrNameLst>
                                      </p:cBhvr>
                                      <p:to>
                                        <p:strVal val="visible"/>
                                      </p:to>
                                    </p:set>
                                    <p:animEffect filter="fade" transition="in">
                                      <p:cBhvr>
                                        <p:cTn dur="1000"/>
                                        <p:tgtEl>
                                          <p:spTgt spid="26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5" st="5"/>
                                            </p:txEl>
                                          </p:spTgt>
                                        </p:tgtEl>
                                        <p:attrNameLst>
                                          <p:attrName>style.visibility</p:attrName>
                                        </p:attrNameLst>
                                      </p:cBhvr>
                                      <p:to>
                                        <p:strVal val="visible"/>
                                      </p:to>
                                    </p:set>
                                    <p:animEffect filter="fade" transition="in">
                                      <p:cBhvr>
                                        <p:cTn dur="1000"/>
                                        <p:tgtEl>
                                          <p:spTgt spid="26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6" st="6"/>
                                            </p:txEl>
                                          </p:spTgt>
                                        </p:tgtEl>
                                        <p:attrNameLst>
                                          <p:attrName>style.visibility</p:attrName>
                                        </p:attrNameLst>
                                      </p:cBhvr>
                                      <p:to>
                                        <p:strVal val="visible"/>
                                      </p:to>
                                    </p:set>
                                    <p:animEffect filter="fade" transition="in">
                                      <p:cBhvr>
                                        <p:cTn dur="1000"/>
                                        <p:tgtEl>
                                          <p:spTgt spid="26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7" st="7"/>
                                            </p:txEl>
                                          </p:spTgt>
                                        </p:tgtEl>
                                        <p:attrNameLst>
                                          <p:attrName>style.visibility</p:attrName>
                                        </p:attrNameLst>
                                      </p:cBhvr>
                                      <p:to>
                                        <p:strVal val="visible"/>
                                      </p:to>
                                    </p:set>
                                    <p:animEffect filter="fade" transition="in">
                                      <p:cBhvr>
                                        <p:cTn dur="1000"/>
                                        <p:tgtEl>
                                          <p:spTgt spid="26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8" st="8"/>
                                            </p:txEl>
                                          </p:spTgt>
                                        </p:tgtEl>
                                        <p:attrNameLst>
                                          <p:attrName>style.visibility</p:attrName>
                                        </p:attrNameLst>
                                      </p:cBhvr>
                                      <p:to>
                                        <p:strVal val="visible"/>
                                      </p:to>
                                    </p:set>
                                    <p:animEffect filter="fade" transition="in">
                                      <p:cBhvr>
                                        <p:cTn dur="1000"/>
                                        <p:tgtEl>
                                          <p:spTgt spid="26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xEl>
                                              <p:pRg end="9" st="9"/>
                                            </p:txEl>
                                          </p:spTgt>
                                        </p:tgtEl>
                                        <p:attrNameLst>
                                          <p:attrName>style.visibility</p:attrName>
                                        </p:attrNameLst>
                                      </p:cBhvr>
                                      <p:to>
                                        <p:strVal val="visible"/>
                                      </p:to>
                                    </p:set>
                                    <p:animEffect filter="fade" transition="in">
                                      <p:cBhvr>
                                        <p:cTn dur="1000"/>
                                        <p:tgtEl>
                                          <p:spTgt spid="261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6" name="Shape 2616"/>
        <p:cNvGrpSpPr/>
        <p:nvPr/>
      </p:nvGrpSpPr>
      <p:grpSpPr>
        <a:xfrm>
          <a:off x="0" y="0"/>
          <a:ext cx="0" cy="0"/>
          <a:chOff x="0" y="0"/>
          <a:chExt cx="0" cy="0"/>
        </a:xfrm>
      </p:grpSpPr>
      <p:sp>
        <p:nvSpPr>
          <p:cNvPr id="2617" name="Google Shape;2617;p248"/>
          <p:cNvSpPr txBox="1"/>
          <p:nvPr>
            <p:ph type="title"/>
          </p:nvPr>
        </p:nvSpPr>
        <p:spPr>
          <a:xfrm>
            <a:off x="713325" y="445025"/>
            <a:ext cx="7717500" cy="78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Does ADAS Actually Invent?</a:t>
            </a:r>
            <a:endParaRPr>
              <a:latin typeface="Be Vietnam Pro"/>
              <a:ea typeface="Be Vietnam Pro"/>
              <a:cs typeface="Be Vietnam Pro"/>
              <a:sym typeface="Be Vietnam Pro"/>
            </a:endParaRPr>
          </a:p>
        </p:txBody>
      </p:sp>
      <p:sp>
        <p:nvSpPr>
          <p:cNvPr id="2618" name="Google Shape;2618;p248"/>
          <p:cNvSpPr txBox="1"/>
          <p:nvPr>
            <p:ph idx="2" type="subTitle"/>
          </p:nvPr>
        </p:nvSpPr>
        <p:spPr>
          <a:xfrm>
            <a:off x="713325" y="2368550"/>
            <a:ext cx="3744900" cy="162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system wrote code to instantiate distinct LLM ”Experts” to generate answers.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Then wrote code for ”Critics” to review those specific answers before finalizing.</a:t>
            </a:r>
            <a:endParaRPr/>
          </a:p>
          <a:p>
            <a:pPr indent="0" lvl="0" marL="0" rtl="0" algn="l">
              <a:spcBef>
                <a:spcPts val="0"/>
              </a:spcBef>
              <a:spcAft>
                <a:spcPts val="0"/>
              </a:spcAft>
              <a:buNone/>
            </a:pPr>
            <a:r>
              <a:t/>
            </a:r>
            <a:endParaRPr/>
          </a:p>
        </p:txBody>
      </p:sp>
      <p:sp>
        <p:nvSpPr>
          <p:cNvPr id="2619" name="Google Shape;2619;p248"/>
          <p:cNvSpPr txBox="1"/>
          <p:nvPr>
            <p:ph idx="3" type="subTitle"/>
          </p:nvPr>
        </p:nvSpPr>
        <p:spPr>
          <a:xfrm>
            <a:off x="713325" y="1897759"/>
            <a:ext cx="3744900" cy="5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”Multi-step Peer Review Agent”</a:t>
            </a:r>
            <a:endParaRPr/>
          </a:p>
        </p:txBody>
      </p:sp>
      <p:sp>
        <p:nvSpPr>
          <p:cNvPr id="2620" name="Google Shape;2620;p248"/>
          <p:cNvSpPr txBox="1"/>
          <p:nvPr>
            <p:ph idx="4" type="subTitle"/>
          </p:nvPr>
        </p:nvSpPr>
        <p:spPr>
          <a:xfrm>
            <a:off x="4572225" y="1897784"/>
            <a:ext cx="3744900" cy="5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”Divide and Conquer Agent”</a:t>
            </a:r>
            <a:endParaRPr/>
          </a:p>
        </p:txBody>
      </p:sp>
      <p:sp>
        <p:nvSpPr>
          <p:cNvPr id="2621" name="Google Shape;2621;p248"/>
          <p:cNvSpPr txBox="1"/>
          <p:nvPr>
            <p:ph idx="2" type="subTitle"/>
          </p:nvPr>
        </p:nvSpPr>
        <p:spPr>
          <a:xfrm>
            <a:off x="4580975" y="2352450"/>
            <a:ext cx="3744900" cy="184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system coded a workflow that takes a problem, explicitly </a:t>
            </a:r>
            <a:r>
              <a:rPr lang="en"/>
              <a:t>d</a:t>
            </a:r>
            <a:r>
              <a:rPr lang="en"/>
              <a:t>ecomposes it into sub-problems.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Assigns those sub-problems to specialized experts.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Then runs an integration module to stitch the answers back together.</a:t>
            </a:r>
            <a:endParaRPr/>
          </a:p>
        </p:txBody>
      </p:sp>
      <p:sp>
        <p:nvSpPr>
          <p:cNvPr id="2622" name="Google Shape;2622;p2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6" name="Shape 2626"/>
        <p:cNvGrpSpPr/>
        <p:nvPr/>
      </p:nvGrpSpPr>
      <p:grpSpPr>
        <a:xfrm>
          <a:off x="0" y="0"/>
          <a:ext cx="0" cy="0"/>
          <a:chOff x="0" y="0"/>
          <a:chExt cx="0" cy="0"/>
        </a:xfrm>
      </p:grpSpPr>
      <p:sp>
        <p:nvSpPr>
          <p:cNvPr id="2627" name="Google Shape;2627;p249"/>
          <p:cNvSpPr txBox="1"/>
          <p:nvPr>
            <p:ph type="title"/>
          </p:nvPr>
        </p:nvSpPr>
        <p:spPr>
          <a:xfrm>
            <a:off x="713250" y="58300"/>
            <a:ext cx="8178900" cy="78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”Multi-step Peer Review Agent”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628" name="Google Shape;2628;p249"/>
          <p:cNvSpPr txBox="1"/>
          <p:nvPr/>
        </p:nvSpPr>
        <p:spPr>
          <a:xfrm>
            <a:off x="577563" y="885225"/>
            <a:ext cx="8008200" cy="393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Roboto Mono"/>
                <a:ea typeface="Roboto Mono"/>
                <a:cs typeface="Roboto Mono"/>
                <a:sym typeface="Roboto Mono"/>
              </a:rPr>
              <a:t>Function ForwardPass(Task):</a:t>
            </a:r>
            <a:endParaRPr>
              <a:solidFill>
                <a:schemeClr val="lt1"/>
              </a:solidFill>
              <a:latin typeface="Roboto Mono"/>
              <a:ea typeface="Roboto Mono"/>
              <a:cs typeface="Roboto Mono"/>
              <a:sym typeface="Roboto Mono"/>
            </a:endParaRPr>
          </a:p>
        </p:txBody>
      </p:sp>
      <p:sp>
        <p:nvSpPr>
          <p:cNvPr id="2629" name="Google Shape;2629;p2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30" name="Google Shape;2630;p249"/>
          <p:cNvSpPr txBox="1"/>
          <p:nvPr/>
        </p:nvSpPr>
        <p:spPr>
          <a:xfrm>
            <a:off x="577563" y="1278825"/>
            <a:ext cx="8008200" cy="787800"/>
          </a:xfrm>
          <a:prstGeom prst="rect">
            <a:avLst/>
          </a:prstGeom>
          <a:solidFill>
            <a:srgbClr val="FFFFFF"/>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a:solidFill>
                  <a:schemeClr val="lt1"/>
                </a:solidFill>
                <a:latin typeface="Roboto Mono"/>
                <a:ea typeface="Roboto Mono"/>
                <a:cs typeface="Roboto Mono"/>
                <a:sym typeface="Roboto Mono"/>
              </a:rPr>
              <a:t>// Phase 1: Initialize Modules</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Initialize Chain-of-Thought_Module</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Initialize Critic_Module</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2631" name="Google Shape;2631;p249"/>
          <p:cNvSpPr txBox="1"/>
          <p:nvPr/>
        </p:nvSpPr>
        <p:spPr>
          <a:xfrm>
            <a:off x="577575" y="2065200"/>
            <a:ext cx="8008200" cy="584400"/>
          </a:xfrm>
          <a:prstGeom prst="rect">
            <a:avLst/>
          </a:prstGeom>
          <a:solidFill>
            <a:srgbClr val="FFFFFF"/>
          </a:solid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lt1"/>
                </a:solidFill>
                <a:latin typeface="Roboto Mono"/>
                <a:ea typeface="Roboto Mono"/>
                <a:cs typeface="Roboto Mono"/>
                <a:sym typeface="Roboto Mono"/>
              </a:rPr>
              <a:t>// Phase 2: Execute Workflow (Initial Draft) Draft_Answer = Chain-of-Thought_Module(Task)</a:t>
            </a:r>
            <a:endParaRPr>
              <a:solidFill>
                <a:schemeClr val="lt1"/>
              </a:solidFill>
              <a:latin typeface="Roboto Mono"/>
              <a:ea typeface="Roboto Mono"/>
              <a:cs typeface="Roboto Mono"/>
              <a:sym typeface="Roboto Mono"/>
            </a:endParaRPr>
          </a:p>
        </p:txBody>
      </p:sp>
      <p:sp>
        <p:nvSpPr>
          <p:cNvPr id="2632" name="Google Shape;2632;p249"/>
          <p:cNvSpPr txBox="1"/>
          <p:nvPr/>
        </p:nvSpPr>
        <p:spPr>
          <a:xfrm>
            <a:off x="577575" y="2614800"/>
            <a:ext cx="8008200" cy="2185800"/>
          </a:xfrm>
          <a:prstGeom prst="rect">
            <a:avLst/>
          </a:prstGeom>
          <a:solidFill>
            <a:srgbClr val="FFFFFF"/>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a:solidFill>
                  <a:schemeClr val="lt1"/>
                </a:solidFill>
                <a:latin typeface="Roboto Mono"/>
                <a:ea typeface="Roboto Mono"/>
                <a:cs typeface="Roboto Mono"/>
                <a:sym typeface="Roboto Mono"/>
              </a:rPr>
              <a:t>// Phase 3: Refinement Loop</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Repeat until Critic approves or max attempts reached:</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Feedback, Is_Correct = Critic_Module(Draft_Answer)</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If Is_Correct == True:</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Break Loop</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Draft_Answer = Chain-of-Thought_Module(Draft_Answer + Feedback)</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    Return Draft_Answer</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8"/>
                                        </p:tgtEl>
                                        <p:attrNameLst>
                                          <p:attrName>style.visibility</p:attrName>
                                        </p:attrNameLst>
                                      </p:cBhvr>
                                      <p:to>
                                        <p:strVal val="visible"/>
                                      </p:to>
                                    </p:set>
                                    <p:animEffect filter="fade" transition="in">
                                      <p:cBhvr>
                                        <p:cTn dur="1000"/>
                                        <p:tgtEl>
                                          <p:spTgt spid="2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0"/>
                                        </p:tgtEl>
                                        <p:attrNameLst>
                                          <p:attrName>style.visibility</p:attrName>
                                        </p:attrNameLst>
                                      </p:cBhvr>
                                      <p:to>
                                        <p:strVal val="visible"/>
                                      </p:to>
                                    </p:set>
                                    <p:animEffect filter="fade" transition="in">
                                      <p:cBhvr>
                                        <p:cTn dur="1000"/>
                                        <p:tgtEl>
                                          <p:spTgt spid="2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1"/>
                                        </p:tgtEl>
                                        <p:attrNameLst>
                                          <p:attrName>style.visibility</p:attrName>
                                        </p:attrNameLst>
                                      </p:cBhvr>
                                      <p:to>
                                        <p:strVal val="visible"/>
                                      </p:to>
                                    </p:set>
                                    <p:animEffect filter="fade" transition="in">
                                      <p:cBhvr>
                                        <p:cTn dur="1000"/>
                                        <p:tgtEl>
                                          <p:spTgt spid="2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2"/>
                                        </p:tgtEl>
                                        <p:attrNameLst>
                                          <p:attrName>style.visibility</p:attrName>
                                        </p:attrNameLst>
                                      </p:cBhvr>
                                      <p:to>
                                        <p:strVal val="visible"/>
                                      </p:to>
                                    </p:set>
                                    <p:animEffect filter="fade" transition="in">
                                      <p:cBhvr>
                                        <p:cTn dur="1000"/>
                                        <p:tgtEl>
                                          <p:spTgt spid="26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6" name="Shape 2636"/>
        <p:cNvGrpSpPr/>
        <p:nvPr/>
      </p:nvGrpSpPr>
      <p:grpSpPr>
        <a:xfrm>
          <a:off x="0" y="0"/>
          <a:ext cx="0" cy="0"/>
          <a:chOff x="0" y="0"/>
          <a:chExt cx="0" cy="0"/>
        </a:xfrm>
      </p:grpSpPr>
      <p:sp>
        <p:nvSpPr>
          <p:cNvPr id="2637" name="Google Shape;2637;p250"/>
          <p:cNvSpPr txBox="1"/>
          <p:nvPr>
            <p:ph type="title"/>
          </p:nvPr>
        </p:nvSpPr>
        <p:spPr>
          <a:xfrm>
            <a:off x="1477300" y="445025"/>
            <a:ext cx="61893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Experiments</a:t>
            </a:r>
            <a:endParaRPr/>
          </a:p>
        </p:txBody>
      </p:sp>
      <p:sp>
        <p:nvSpPr>
          <p:cNvPr id="2638" name="Google Shape;2638;p250"/>
          <p:cNvSpPr txBox="1"/>
          <p:nvPr>
            <p:ph idx="1" type="subTitle"/>
          </p:nvPr>
        </p:nvSpPr>
        <p:spPr>
          <a:xfrm>
            <a:off x="1595550" y="1463627"/>
            <a:ext cx="6217800" cy="2099700"/>
          </a:xfrm>
          <a:prstGeom prst="rect">
            <a:avLst/>
          </a:prstGeom>
        </p:spPr>
        <p:txBody>
          <a:bodyPr anchorCtr="0" anchor="t" bIns="91425" lIns="91425" spcFirstLastPara="1" rIns="91425" wrap="square" tIns="91425">
            <a:noAutofit/>
          </a:bodyPr>
          <a:lstStyle/>
          <a:p>
            <a:pPr indent="-317500" lvl="0" marL="457200" rtl="0" algn="l">
              <a:lnSpc>
                <a:spcPct val="120000"/>
              </a:lnSpc>
              <a:spcBef>
                <a:spcPts val="0"/>
              </a:spcBef>
              <a:spcAft>
                <a:spcPts val="0"/>
              </a:spcAft>
              <a:buSzPts val="1400"/>
              <a:buChar char="●"/>
            </a:pPr>
            <a:r>
              <a:rPr lang="en"/>
              <a:t>ARC: </a:t>
            </a:r>
            <a:r>
              <a:rPr lang="en"/>
              <a:t>Abstraction &amp; Reasoning Corpus (Visual pattern reasoning)</a:t>
            </a:r>
            <a:endParaRPr/>
          </a:p>
          <a:p>
            <a:pPr indent="-317500" lvl="0" marL="457200" rtl="0" algn="l">
              <a:lnSpc>
                <a:spcPct val="120000"/>
              </a:lnSpc>
              <a:spcBef>
                <a:spcPts val="0"/>
              </a:spcBef>
              <a:spcAft>
                <a:spcPts val="0"/>
              </a:spcAft>
              <a:buSzPts val="1400"/>
              <a:buChar char="●"/>
            </a:pPr>
            <a:r>
              <a:rPr lang="en"/>
              <a:t>MGSM: </a:t>
            </a:r>
            <a:r>
              <a:rPr lang="en"/>
              <a:t>Multilingual Grade School Math (Math word problems)</a:t>
            </a:r>
            <a:endParaRPr/>
          </a:p>
          <a:p>
            <a:pPr indent="-317500" lvl="0" marL="457200" rtl="0" algn="l">
              <a:lnSpc>
                <a:spcPct val="120000"/>
              </a:lnSpc>
              <a:spcBef>
                <a:spcPts val="0"/>
              </a:spcBef>
              <a:spcAft>
                <a:spcPts val="0"/>
              </a:spcAft>
              <a:buSzPts val="1400"/>
              <a:buChar char="●"/>
            </a:pPr>
            <a:r>
              <a:rPr lang="en"/>
              <a:t>DROP: Discrete Reasoning Over Paragraphs (</a:t>
            </a:r>
            <a:r>
              <a:rPr lang="en"/>
              <a:t>Reading C</a:t>
            </a:r>
            <a:r>
              <a:rPr lang="en"/>
              <a:t>omprehension)</a:t>
            </a:r>
            <a:endParaRPr/>
          </a:p>
          <a:p>
            <a:pPr indent="-317500" lvl="0" marL="457200" rtl="0" algn="l">
              <a:lnSpc>
                <a:spcPct val="120000"/>
              </a:lnSpc>
              <a:spcBef>
                <a:spcPts val="0"/>
              </a:spcBef>
              <a:spcAft>
                <a:spcPts val="0"/>
              </a:spcAft>
              <a:buSzPts val="1400"/>
              <a:buChar char="●"/>
            </a:pPr>
            <a:r>
              <a:rPr lang="en"/>
              <a:t>MMLU: Massive Multitask Language Understanding (Broad knowledge and reasoning)</a:t>
            </a:r>
            <a:endParaRPr/>
          </a:p>
          <a:p>
            <a:pPr indent="-317500" lvl="0" marL="457200" rtl="0" algn="l">
              <a:lnSpc>
                <a:spcPct val="120000"/>
              </a:lnSpc>
              <a:spcBef>
                <a:spcPts val="0"/>
              </a:spcBef>
              <a:spcAft>
                <a:spcPts val="0"/>
              </a:spcAft>
              <a:buSzPts val="1400"/>
              <a:buChar char="●"/>
            </a:pPr>
            <a:r>
              <a:rPr lang="en"/>
              <a:t>GPQA: Graduate-Level Google-Proof Q&amp;A (Scientific Q&amp;A)</a:t>
            </a:r>
            <a:endParaRPr/>
          </a:p>
          <a:p>
            <a:pPr indent="-317500" lvl="0" marL="457200" rtl="0" algn="l">
              <a:lnSpc>
                <a:spcPct val="120000"/>
              </a:lnSpc>
              <a:spcBef>
                <a:spcPts val="0"/>
              </a:spcBef>
              <a:spcAft>
                <a:spcPts val="0"/>
              </a:spcAft>
              <a:buSzPts val="1400"/>
              <a:buChar char="●"/>
            </a:pPr>
            <a:r>
              <a:rPr lang="en"/>
              <a:t>Transferability </a:t>
            </a:r>
            <a:endParaRPr/>
          </a:p>
          <a:p>
            <a:pPr indent="0" lvl="0" marL="0" rtl="0" algn="l">
              <a:spcBef>
                <a:spcPts val="0"/>
              </a:spcBef>
              <a:spcAft>
                <a:spcPts val="0"/>
              </a:spcAft>
              <a:buNone/>
            </a:pPr>
            <a:r>
              <a:t/>
            </a:r>
            <a:endParaRPr/>
          </a:p>
        </p:txBody>
      </p:sp>
      <p:sp>
        <p:nvSpPr>
          <p:cNvPr id="2639" name="Google Shape;2639;p250"/>
          <p:cNvSpPr txBox="1"/>
          <p:nvPr>
            <p:ph idx="2" type="subTitle"/>
          </p:nvPr>
        </p:nvSpPr>
        <p:spPr>
          <a:xfrm>
            <a:off x="1713038" y="1199275"/>
            <a:ext cx="61023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 Agent Search evaluated across six domains:</a:t>
            </a:r>
            <a:endParaRPr/>
          </a:p>
        </p:txBody>
      </p:sp>
      <p:grpSp>
        <p:nvGrpSpPr>
          <p:cNvPr id="2640" name="Google Shape;2640;p250"/>
          <p:cNvGrpSpPr/>
          <p:nvPr/>
        </p:nvGrpSpPr>
        <p:grpSpPr>
          <a:xfrm>
            <a:off x="1328640" y="1243061"/>
            <a:ext cx="266924" cy="270337"/>
            <a:chOff x="-42617300" y="3587775"/>
            <a:chExt cx="306950" cy="310875"/>
          </a:xfrm>
        </p:grpSpPr>
        <p:sp>
          <p:nvSpPr>
            <p:cNvPr id="2641" name="Google Shape;2641;p250"/>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642" name="Google Shape;2642;p250"/>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grpSp>
        <p:nvGrpSpPr>
          <p:cNvPr id="2643" name="Google Shape;2643;p250"/>
          <p:cNvGrpSpPr/>
          <p:nvPr/>
        </p:nvGrpSpPr>
        <p:grpSpPr>
          <a:xfrm>
            <a:off x="1328640" y="3725848"/>
            <a:ext cx="266924" cy="270337"/>
            <a:chOff x="-42617300" y="3587775"/>
            <a:chExt cx="306950" cy="310875"/>
          </a:xfrm>
        </p:grpSpPr>
        <p:sp>
          <p:nvSpPr>
            <p:cNvPr id="2644" name="Google Shape;2644;p250"/>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645" name="Google Shape;2645;p250"/>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646" name="Google Shape;2646;p250"/>
          <p:cNvSpPr txBox="1"/>
          <p:nvPr>
            <p:ph idx="2" type="subTitle"/>
          </p:nvPr>
        </p:nvSpPr>
        <p:spPr>
          <a:xfrm>
            <a:off x="1713050" y="3644163"/>
            <a:ext cx="61023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 test whether iterative code-space search produces capable agents.</a:t>
            </a:r>
            <a:endParaRPr/>
          </a:p>
        </p:txBody>
      </p:sp>
      <p:grpSp>
        <p:nvGrpSpPr>
          <p:cNvPr id="2647" name="Google Shape;2647;p250"/>
          <p:cNvGrpSpPr/>
          <p:nvPr/>
        </p:nvGrpSpPr>
        <p:grpSpPr>
          <a:xfrm>
            <a:off x="1328640" y="4203798"/>
            <a:ext cx="266924" cy="270337"/>
            <a:chOff x="-42617300" y="3587775"/>
            <a:chExt cx="306950" cy="310875"/>
          </a:xfrm>
        </p:grpSpPr>
        <p:sp>
          <p:nvSpPr>
            <p:cNvPr id="2648" name="Google Shape;2648;p250"/>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649" name="Google Shape;2649;p250"/>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650" name="Google Shape;2650;p250"/>
          <p:cNvSpPr txBox="1"/>
          <p:nvPr>
            <p:ph idx="2" type="subTitle"/>
          </p:nvPr>
        </p:nvSpPr>
        <p:spPr>
          <a:xfrm>
            <a:off x="1713038" y="4152388"/>
            <a:ext cx="61023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Metric: Exact match accuracy, task accuracy, F1 </a:t>
            </a:r>
            <a:r>
              <a:rPr lang="en"/>
              <a:t>score</a:t>
            </a:r>
            <a:r>
              <a:rPr lang="en"/>
              <a:t>, improvement over iterations, transfer across reasoning domains.</a:t>
            </a:r>
            <a:endParaRPr/>
          </a:p>
        </p:txBody>
      </p:sp>
      <p:sp>
        <p:nvSpPr>
          <p:cNvPr id="2651" name="Google Shape;2651;p2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5" name="Shape 2655"/>
        <p:cNvGrpSpPr/>
        <p:nvPr/>
      </p:nvGrpSpPr>
      <p:grpSpPr>
        <a:xfrm>
          <a:off x="0" y="0"/>
          <a:ext cx="0" cy="0"/>
          <a:chOff x="0" y="0"/>
          <a:chExt cx="0" cy="0"/>
        </a:xfrm>
      </p:grpSpPr>
      <p:sp>
        <p:nvSpPr>
          <p:cNvPr id="2656" name="Google Shape;2656;p251"/>
          <p:cNvSpPr txBox="1"/>
          <p:nvPr>
            <p:ph type="title"/>
          </p:nvPr>
        </p:nvSpPr>
        <p:spPr>
          <a:xfrm>
            <a:off x="1477300" y="445025"/>
            <a:ext cx="61893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Experiments Background</a:t>
            </a:r>
            <a:endParaRPr/>
          </a:p>
        </p:txBody>
      </p:sp>
      <p:grpSp>
        <p:nvGrpSpPr>
          <p:cNvPr id="2657" name="Google Shape;2657;p251"/>
          <p:cNvGrpSpPr/>
          <p:nvPr/>
        </p:nvGrpSpPr>
        <p:grpSpPr>
          <a:xfrm>
            <a:off x="1328628" y="1389048"/>
            <a:ext cx="266924" cy="270337"/>
            <a:chOff x="-42617300" y="3587775"/>
            <a:chExt cx="306950" cy="310875"/>
          </a:xfrm>
        </p:grpSpPr>
        <p:sp>
          <p:nvSpPr>
            <p:cNvPr id="2658" name="Google Shape;2658;p251"/>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659" name="Google Shape;2659;p251"/>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660" name="Google Shape;2660;p251"/>
          <p:cNvSpPr txBox="1"/>
          <p:nvPr>
            <p:ph idx="2" type="subTitle"/>
          </p:nvPr>
        </p:nvSpPr>
        <p:spPr>
          <a:xfrm>
            <a:off x="1713050" y="1283530"/>
            <a:ext cx="6102300" cy="9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Foundational Models Used:</a:t>
            </a:r>
            <a:endParaRPr/>
          </a:p>
          <a:p>
            <a:pPr indent="-317500" lvl="0" marL="457200" rtl="0" algn="l">
              <a:spcBef>
                <a:spcPts val="0"/>
              </a:spcBef>
              <a:spcAft>
                <a:spcPts val="0"/>
              </a:spcAft>
              <a:buSzPts val="1400"/>
              <a:buChar char="●"/>
            </a:pPr>
            <a:r>
              <a:rPr lang="en"/>
              <a:t>Meta Agent on GPT-4o</a:t>
            </a:r>
            <a:endParaRPr/>
          </a:p>
          <a:p>
            <a:pPr indent="-317500" lvl="0" marL="457200" rtl="0" algn="l">
              <a:spcBef>
                <a:spcPts val="0"/>
              </a:spcBef>
              <a:spcAft>
                <a:spcPts val="0"/>
              </a:spcAft>
              <a:buSzPts val="1400"/>
              <a:buChar char="●"/>
            </a:pPr>
            <a:r>
              <a:rPr lang="en"/>
              <a:t>Evaluated Agents on GPT-3.5</a:t>
            </a:r>
            <a:endParaRPr/>
          </a:p>
        </p:txBody>
      </p:sp>
      <p:grpSp>
        <p:nvGrpSpPr>
          <p:cNvPr id="2661" name="Google Shape;2661;p251"/>
          <p:cNvGrpSpPr/>
          <p:nvPr/>
        </p:nvGrpSpPr>
        <p:grpSpPr>
          <a:xfrm>
            <a:off x="1328628" y="2566173"/>
            <a:ext cx="266924" cy="270337"/>
            <a:chOff x="-42617300" y="3587775"/>
            <a:chExt cx="306950" cy="310875"/>
          </a:xfrm>
        </p:grpSpPr>
        <p:sp>
          <p:nvSpPr>
            <p:cNvPr id="2662" name="Google Shape;2662;p251"/>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663" name="Google Shape;2663;p251"/>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664" name="Google Shape;2664;p251"/>
          <p:cNvSpPr txBox="1"/>
          <p:nvPr>
            <p:ph idx="2" type="subTitle"/>
          </p:nvPr>
        </p:nvSpPr>
        <p:spPr>
          <a:xfrm>
            <a:off x="1713050" y="2460652"/>
            <a:ext cx="6102300" cy="228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Compared Against </a:t>
            </a:r>
            <a:r>
              <a:rPr lang="en"/>
              <a:t>State of the Art Hand Designed Agents:</a:t>
            </a:r>
            <a:endParaRPr/>
          </a:p>
          <a:p>
            <a:pPr indent="-317500" lvl="0" marL="457200" rtl="0" algn="l">
              <a:spcBef>
                <a:spcPts val="0"/>
              </a:spcBef>
              <a:spcAft>
                <a:spcPts val="0"/>
              </a:spcAft>
              <a:buSzPts val="1400"/>
              <a:buChar char="●"/>
            </a:pPr>
            <a:r>
              <a:rPr lang="en"/>
              <a:t>Chain-of-Thought: Instruct FM to output its reasoning</a:t>
            </a:r>
            <a:endParaRPr/>
          </a:p>
          <a:p>
            <a:pPr indent="-317500" lvl="0" marL="457200" rtl="0" algn="l">
              <a:spcBef>
                <a:spcPts val="0"/>
              </a:spcBef>
              <a:spcAft>
                <a:spcPts val="0"/>
              </a:spcAft>
              <a:buSzPts val="1400"/>
              <a:buChar char="●"/>
            </a:pPr>
            <a:r>
              <a:rPr lang="en"/>
              <a:t>COT-SC (Chain of Thought - Self Consistency): 5 COT answers then ensemble, to get accurate response.</a:t>
            </a:r>
            <a:endParaRPr/>
          </a:p>
          <a:p>
            <a:pPr indent="-317500" lvl="0" marL="457200" rtl="0" algn="l">
              <a:spcBef>
                <a:spcPts val="0"/>
              </a:spcBef>
              <a:spcAft>
                <a:spcPts val="0"/>
              </a:spcAft>
              <a:buSzPts val="1400"/>
              <a:buChar char="●"/>
            </a:pPr>
            <a:r>
              <a:rPr lang="en"/>
              <a:t>Self-Refine: Iterative self reflection.</a:t>
            </a:r>
            <a:endParaRPr/>
          </a:p>
          <a:p>
            <a:pPr indent="-317500" lvl="0" marL="457200" rtl="0" algn="l">
              <a:spcBef>
                <a:spcPts val="0"/>
              </a:spcBef>
              <a:spcAft>
                <a:spcPts val="0"/>
              </a:spcAft>
              <a:buSzPts val="1400"/>
              <a:buChar char="●"/>
            </a:pPr>
            <a:r>
              <a:rPr lang="en"/>
              <a:t>LLM Debate: Multiple instances debate one another.</a:t>
            </a:r>
            <a:endParaRPr/>
          </a:p>
          <a:p>
            <a:pPr indent="-317500" lvl="0" marL="457200" rtl="0" algn="l">
              <a:spcBef>
                <a:spcPts val="0"/>
              </a:spcBef>
              <a:spcAft>
                <a:spcPts val="0"/>
              </a:spcAft>
              <a:buSzPts val="1400"/>
              <a:buChar char="●"/>
            </a:pPr>
            <a:r>
              <a:rPr lang="en"/>
              <a:t>Quality Diversity: produce and collect potential solutions.</a:t>
            </a:r>
            <a:endParaRPr/>
          </a:p>
        </p:txBody>
      </p:sp>
      <p:sp>
        <p:nvSpPr>
          <p:cNvPr id="2665" name="Google Shape;2665;p2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9" name="Shape 2669"/>
        <p:cNvGrpSpPr/>
        <p:nvPr/>
      </p:nvGrpSpPr>
      <p:grpSpPr>
        <a:xfrm>
          <a:off x="0" y="0"/>
          <a:ext cx="0" cy="0"/>
          <a:chOff x="0" y="0"/>
          <a:chExt cx="0" cy="0"/>
        </a:xfrm>
      </p:grpSpPr>
      <p:sp>
        <p:nvSpPr>
          <p:cNvPr id="2670" name="Google Shape;2670;p252"/>
          <p:cNvSpPr txBox="1"/>
          <p:nvPr>
            <p:ph type="title"/>
          </p:nvPr>
        </p:nvSpPr>
        <p:spPr>
          <a:xfrm>
            <a:off x="2005788" y="0"/>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ARC: What is it?</a:t>
            </a:r>
            <a:endParaRPr>
              <a:latin typeface="Be Vietnam Pro"/>
              <a:ea typeface="Be Vietnam Pro"/>
              <a:cs typeface="Be Vietnam Pro"/>
              <a:sym typeface="Be Vietnam Pro"/>
            </a:endParaRPr>
          </a:p>
        </p:txBody>
      </p:sp>
      <p:pic>
        <p:nvPicPr>
          <p:cNvPr id="2671" name="Google Shape;2671;p252"/>
          <p:cNvPicPr preferRelativeResize="0"/>
          <p:nvPr/>
        </p:nvPicPr>
        <p:blipFill>
          <a:blip r:embed="rId3">
            <a:alphaModFix/>
          </a:blip>
          <a:stretch>
            <a:fillRect/>
          </a:stretch>
        </p:blipFill>
        <p:spPr>
          <a:xfrm>
            <a:off x="339875" y="1231200"/>
            <a:ext cx="5410484" cy="3509126"/>
          </a:xfrm>
          <a:prstGeom prst="rect">
            <a:avLst/>
          </a:prstGeom>
          <a:noFill/>
          <a:ln>
            <a:noFill/>
          </a:ln>
        </p:spPr>
      </p:pic>
      <p:sp>
        <p:nvSpPr>
          <p:cNvPr id="2672" name="Google Shape;2672;p252"/>
          <p:cNvSpPr txBox="1"/>
          <p:nvPr/>
        </p:nvSpPr>
        <p:spPr>
          <a:xfrm>
            <a:off x="5968900" y="1815913"/>
            <a:ext cx="29496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Evaluates General Intelligence</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Multiple Examples of Input/Output patterns</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Learns from examples</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Predict the grid pattern given a test grid</a:t>
            </a:r>
            <a:endParaRPr>
              <a:solidFill>
                <a:schemeClr val="dk1"/>
              </a:solidFill>
              <a:latin typeface="Albert Sans"/>
              <a:ea typeface="Albert Sans"/>
              <a:cs typeface="Albert Sans"/>
              <a:sym typeface="Albert Sans"/>
            </a:endParaRPr>
          </a:p>
        </p:txBody>
      </p:sp>
      <p:sp>
        <p:nvSpPr>
          <p:cNvPr id="2673" name="Google Shape;2673;p2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7" name="Shape 2677"/>
        <p:cNvGrpSpPr/>
        <p:nvPr/>
      </p:nvGrpSpPr>
      <p:grpSpPr>
        <a:xfrm>
          <a:off x="0" y="0"/>
          <a:ext cx="0" cy="0"/>
          <a:chOff x="0" y="0"/>
          <a:chExt cx="0" cy="0"/>
        </a:xfrm>
      </p:grpSpPr>
      <p:sp>
        <p:nvSpPr>
          <p:cNvPr id="2678" name="Google Shape;2678;p253"/>
          <p:cNvSpPr txBox="1"/>
          <p:nvPr>
            <p:ph type="title"/>
          </p:nvPr>
        </p:nvSpPr>
        <p:spPr>
          <a:xfrm>
            <a:off x="2005788" y="0"/>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ARC Results</a:t>
            </a:r>
            <a:endParaRPr>
              <a:latin typeface="Be Vietnam Pro"/>
              <a:ea typeface="Be Vietnam Pro"/>
              <a:cs typeface="Be Vietnam Pro"/>
              <a:sym typeface="Be Vietnam Pro"/>
            </a:endParaRPr>
          </a:p>
        </p:txBody>
      </p:sp>
      <p:pic>
        <p:nvPicPr>
          <p:cNvPr id="2679" name="Google Shape;2679;p253"/>
          <p:cNvPicPr preferRelativeResize="0"/>
          <p:nvPr/>
        </p:nvPicPr>
        <p:blipFill>
          <a:blip r:embed="rId3">
            <a:alphaModFix/>
          </a:blip>
          <a:stretch>
            <a:fillRect/>
          </a:stretch>
        </p:blipFill>
        <p:spPr>
          <a:xfrm>
            <a:off x="539063" y="730400"/>
            <a:ext cx="3951071" cy="3607500"/>
          </a:xfrm>
          <a:prstGeom prst="rect">
            <a:avLst/>
          </a:prstGeom>
          <a:noFill/>
          <a:ln>
            <a:noFill/>
          </a:ln>
        </p:spPr>
      </p:pic>
      <p:sp>
        <p:nvSpPr>
          <p:cNvPr id="2680" name="Google Shape;2680;p253"/>
          <p:cNvSpPr txBox="1"/>
          <p:nvPr/>
        </p:nvSpPr>
        <p:spPr>
          <a:xfrm>
            <a:off x="1934388" y="4391650"/>
            <a:ext cx="11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Figure 3a  </a:t>
            </a:r>
            <a:endParaRPr>
              <a:solidFill>
                <a:schemeClr val="dk1"/>
              </a:solidFill>
              <a:latin typeface="Albert Sans"/>
              <a:ea typeface="Albert Sans"/>
              <a:cs typeface="Albert Sans"/>
              <a:sym typeface="Albert Sans"/>
            </a:endParaRPr>
          </a:p>
        </p:txBody>
      </p:sp>
      <p:sp>
        <p:nvSpPr>
          <p:cNvPr id="2681" name="Google Shape;2681;p2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82" name="Google Shape;2682;p253"/>
          <p:cNvSpPr txBox="1"/>
          <p:nvPr/>
        </p:nvSpPr>
        <p:spPr>
          <a:xfrm>
            <a:off x="4902075" y="730400"/>
            <a:ext cx="3757800" cy="3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Key Points: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In Iteration 3 a strategy emerged using multiple COT’s, refine, and ensemble.</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By Iteration 4, the agents discovered during Meta-Agent Search surpass SOTA agents. </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In iteration 5, 11, 12 a feedback mechanism begins to emerge.</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Towards the 14th iteration, the top agent, </a:t>
            </a:r>
            <a:r>
              <a:rPr lang="en">
                <a:solidFill>
                  <a:schemeClr val="dk1"/>
                </a:solidFill>
                <a:latin typeface="Albert Sans"/>
                <a:ea typeface="Albert Sans"/>
                <a:cs typeface="Albert Sans"/>
                <a:sym typeface="Albert Sans"/>
              </a:rPr>
              <a:t>Structured</a:t>
            </a:r>
            <a:r>
              <a:rPr lang="en">
                <a:solidFill>
                  <a:schemeClr val="dk1"/>
                </a:solidFill>
                <a:latin typeface="Albert Sans"/>
                <a:ea typeface="Albert Sans"/>
                <a:cs typeface="Albert Sans"/>
                <a:sym typeface="Albert Sans"/>
              </a:rPr>
              <a:t> feedback and Ensemble agent, is created.</a:t>
            </a:r>
            <a:endParaRPr>
              <a:solidFill>
                <a:schemeClr val="dk1"/>
              </a:solidFill>
              <a:latin typeface="Albert Sans"/>
              <a:ea typeface="Albert Sans"/>
              <a:cs typeface="Albert Sans"/>
              <a:sym typeface="Alber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6" name="Shape 2686"/>
        <p:cNvGrpSpPr/>
        <p:nvPr/>
      </p:nvGrpSpPr>
      <p:grpSpPr>
        <a:xfrm>
          <a:off x="0" y="0"/>
          <a:ext cx="0" cy="0"/>
          <a:chOff x="0" y="0"/>
          <a:chExt cx="0" cy="0"/>
        </a:xfrm>
      </p:grpSpPr>
      <p:sp>
        <p:nvSpPr>
          <p:cNvPr id="2687" name="Google Shape;2687;p254"/>
          <p:cNvSpPr txBox="1"/>
          <p:nvPr>
            <p:ph type="title"/>
          </p:nvPr>
        </p:nvSpPr>
        <p:spPr>
          <a:xfrm>
            <a:off x="1718250" y="40025"/>
            <a:ext cx="5707500" cy="85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Top Agent Found on ARC</a:t>
            </a:r>
            <a:endParaRPr>
              <a:latin typeface="Be Vietnam Pro"/>
              <a:ea typeface="Be Vietnam Pro"/>
              <a:cs typeface="Be Vietnam Pro"/>
              <a:sym typeface="Be Vietnam Pro"/>
            </a:endParaRPr>
          </a:p>
        </p:txBody>
      </p:sp>
      <p:pic>
        <p:nvPicPr>
          <p:cNvPr id="2688" name="Google Shape;2688;p254"/>
          <p:cNvPicPr preferRelativeResize="0"/>
          <p:nvPr/>
        </p:nvPicPr>
        <p:blipFill rotWithShape="1">
          <a:blip r:embed="rId3">
            <a:alphaModFix/>
          </a:blip>
          <a:srcRect b="2038" l="0" r="0" t="0"/>
          <a:stretch/>
        </p:blipFill>
        <p:spPr>
          <a:xfrm>
            <a:off x="1009650" y="1243125"/>
            <a:ext cx="3562350" cy="3191300"/>
          </a:xfrm>
          <a:prstGeom prst="rect">
            <a:avLst/>
          </a:prstGeom>
          <a:noFill/>
          <a:ln>
            <a:noFill/>
          </a:ln>
        </p:spPr>
      </p:pic>
      <p:sp>
        <p:nvSpPr>
          <p:cNvPr id="2689" name="Google Shape;2689;p254"/>
          <p:cNvSpPr txBox="1"/>
          <p:nvPr/>
        </p:nvSpPr>
        <p:spPr>
          <a:xfrm>
            <a:off x="4880975" y="1052775"/>
            <a:ext cx="3781800" cy="384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Runs 5 parallel COT modules</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Provides 5 answers in python code</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Goes through multi-layer feedback:</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Human-like critic (feedback on logic &amp; syntax)</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Expert Advisors (feedback on code based on expertise)</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Refinement Loop - Editing its own work</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Evaluate - Quality filter to judge answers. </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Ensemble - Aggregate top 3 by finding consensus.</a:t>
            </a:r>
            <a:endParaRPr>
              <a:solidFill>
                <a:schemeClr val="dk1"/>
              </a:solidFill>
              <a:latin typeface="Albert Sans"/>
              <a:ea typeface="Albert Sans"/>
              <a:cs typeface="Albert Sans"/>
              <a:sym typeface="Albert Sans"/>
            </a:endParaRPr>
          </a:p>
        </p:txBody>
      </p:sp>
      <p:sp>
        <p:nvSpPr>
          <p:cNvPr id="2690" name="Google Shape;2690;p254"/>
          <p:cNvSpPr txBox="1"/>
          <p:nvPr/>
        </p:nvSpPr>
        <p:spPr>
          <a:xfrm>
            <a:off x="2210625" y="4500675"/>
            <a:ext cx="11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Figure 3b  </a:t>
            </a:r>
            <a:endParaRPr>
              <a:solidFill>
                <a:schemeClr val="dk1"/>
              </a:solidFill>
              <a:latin typeface="Albert Sans"/>
              <a:ea typeface="Albert Sans"/>
              <a:cs typeface="Albert Sans"/>
              <a:sym typeface="Albert Sans"/>
            </a:endParaRPr>
          </a:p>
        </p:txBody>
      </p:sp>
      <p:sp>
        <p:nvSpPr>
          <p:cNvPr id="2691" name="Google Shape;2691;p2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5" name="Shape 2695"/>
        <p:cNvGrpSpPr/>
        <p:nvPr/>
      </p:nvGrpSpPr>
      <p:grpSpPr>
        <a:xfrm>
          <a:off x="0" y="0"/>
          <a:ext cx="0" cy="0"/>
          <a:chOff x="0" y="0"/>
          <a:chExt cx="0" cy="0"/>
        </a:xfrm>
      </p:grpSpPr>
      <p:sp>
        <p:nvSpPr>
          <p:cNvPr id="2696" name="Google Shape;2696;p255"/>
          <p:cNvSpPr txBox="1"/>
          <p:nvPr>
            <p:ph type="title"/>
          </p:nvPr>
        </p:nvSpPr>
        <p:spPr>
          <a:xfrm>
            <a:off x="2005788" y="0"/>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ARC Results</a:t>
            </a:r>
            <a:endParaRPr>
              <a:latin typeface="Be Vietnam Pro"/>
              <a:ea typeface="Be Vietnam Pro"/>
              <a:cs typeface="Be Vietnam Pro"/>
              <a:sym typeface="Be Vietnam Pro"/>
            </a:endParaRPr>
          </a:p>
        </p:txBody>
      </p:sp>
      <p:sp>
        <p:nvSpPr>
          <p:cNvPr id="2697" name="Google Shape;2697;p255"/>
          <p:cNvSpPr txBox="1"/>
          <p:nvPr/>
        </p:nvSpPr>
        <p:spPr>
          <a:xfrm>
            <a:off x="1186700" y="1120525"/>
            <a:ext cx="677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Additionally transferring the agents from GPT3.5 to other FM’s led to higher results and surpassing the manually designed Agents.</a:t>
            </a:r>
            <a:endParaRPr>
              <a:solidFill>
                <a:schemeClr val="dk1"/>
              </a:solidFill>
              <a:latin typeface="Albert Sans"/>
              <a:ea typeface="Albert Sans"/>
              <a:cs typeface="Albert Sans"/>
              <a:sym typeface="Albert Sans"/>
            </a:endParaRPr>
          </a:p>
        </p:txBody>
      </p:sp>
      <p:sp>
        <p:nvSpPr>
          <p:cNvPr id="2698" name="Google Shape;2698;p2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99" name="Google Shape;2699;p255"/>
          <p:cNvSpPr txBox="1"/>
          <p:nvPr/>
        </p:nvSpPr>
        <p:spPr>
          <a:xfrm>
            <a:off x="4151875" y="4457575"/>
            <a:ext cx="84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Table 3</a:t>
            </a:r>
            <a:endParaRPr>
              <a:solidFill>
                <a:schemeClr val="dk1"/>
              </a:solidFill>
              <a:latin typeface="Albert Sans"/>
              <a:ea typeface="Albert Sans"/>
              <a:cs typeface="Albert Sans"/>
              <a:sym typeface="Albert Sans"/>
            </a:endParaRPr>
          </a:p>
        </p:txBody>
      </p:sp>
      <p:pic>
        <p:nvPicPr>
          <p:cNvPr id="2700" name="Google Shape;2700;p255"/>
          <p:cNvPicPr preferRelativeResize="0"/>
          <p:nvPr/>
        </p:nvPicPr>
        <p:blipFill>
          <a:blip r:embed="rId3">
            <a:alphaModFix/>
          </a:blip>
          <a:stretch>
            <a:fillRect/>
          </a:stretch>
        </p:blipFill>
        <p:spPr>
          <a:xfrm>
            <a:off x="1186688" y="1888525"/>
            <a:ext cx="6770616" cy="2416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238"/>
          <p:cNvSpPr txBox="1"/>
          <p:nvPr>
            <p:ph type="title"/>
          </p:nvPr>
        </p:nvSpPr>
        <p:spPr>
          <a:xfrm>
            <a:off x="1477300" y="445025"/>
            <a:ext cx="6189300" cy="1208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Shift to Compound Agentic Systems</a:t>
            </a:r>
            <a:endParaRPr/>
          </a:p>
        </p:txBody>
      </p:sp>
      <p:sp>
        <p:nvSpPr>
          <p:cNvPr id="2485" name="Google Shape;2485;p238"/>
          <p:cNvSpPr txBox="1"/>
          <p:nvPr>
            <p:ph idx="1" type="subTitle"/>
          </p:nvPr>
        </p:nvSpPr>
        <p:spPr>
          <a:xfrm>
            <a:off x="1924600" y="2679825"/>
            <a:ext cx="61023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solving complex problems reliably usually requires moving away from monolithic model queries.</a:t>
            </a:r>
            <a:endParaRPr/>
          </a:p>
          <a:p>
            <a:pPr indent="0" lvl="0" marL="0" rtl="0" algn="l">
              <a:spcBef>
                <a:spcPts val="0"/>
              </a:spcBef>
              <a:spcAft>
                <a:spcPts val="0"/>
              </a:spcAft>
              <a:buNone/>
            </a:pPr>
            <a:r>
              <a:t/>
            </a:r>
            <a:endParaRPr/>
          </a:p>
        </p:txBody>
      </p:sp>
      <p:sp>
        <p:nvSpPr>
          <p:cNvPr id="2486" name="Google Shape;2486;p238"/>
          <p:cNvSpPr txBox="1"/>
          <p:nvPr>
            <p:ph idx="2" type="subTitle"/>
          </p:nvPr>
        </p:nvSpPr>
        <p:spPr>
          <a:xfrm>
            <a:off x="1924600" y="1916750"/>
            <a:ext cx="61023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Foundation Models are increasingly being adopted for tasks requiring </a:t>
            </a:r>
            <a:r>
              <a:rPr lang="en"/>
              <a:t>f</a:t>
            </a:r>
            <a:r>
              <a:rPr lang="en"/>
              <a:t>lexible reasoning and planning.</a:t>
            </a:r>
            <a:endParaRPr/>
          </a:p>
          <a:p>
            <a:pPr indent="0" lvl="0" marL="0" rtl="0" algn="l">
              <a:spcBef>
                <a:spcPts val="0"/>
              </a:spcBef>
              <a:spcAft>
                <a:spcPts val="0"/>
              </a:spcAft>
              <a:buNone/>
            </a:pPr>
            <a:r>
              <a:t/>
            </a:r>
            <a:endParaRPr/>
          </a:p>
        </p:txBody>
      </p:sp>
      <p:grpSp>
        <p:nvGrpSpPr>
          <p:cNvPr id="2487" name="Google Shape;2487;p238"/>
          <p:cNvGrpSpPr/>
          <p:nvPr/>
        </p:nvGrpSpPr>
        <p:grpSpPr>
          <a:xfrm>
            <a:off x="1540178" y="2109036"/>
            <a:ext cx="266924" cy="270337"/>
            <a:chOff x="-42617300" y="3587775"/>
            <a:chExt cx="306950" cy="310875"/>
          </a:xfrm>
        </p:grpSpPr>
        <p:sp>
          <p:nvSpPr>
            <p:cNvPr id="2488" name="Google Shape;2488;p238"/>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489" name="Google Shape;2489;p238"/>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490" name="Google Shape;2490;p238"/>
          <p:cNvSpPr txBox="1"/>
          <p:nvPr>
            <p:ph idx="1" type="subTitle"/>
          </p:nvPr>
        </p:nvSpPr>
        <p:spPr>
          <a:xfrm>
            <a:off x="1924600" y="3442900"/>
            <a:ext cx="6102300" cy="65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 are seeing a shift toward compound agentic systems.</a:t>
            </a:r>
            <a:endParaRPr/>
          </a:p>
          <a:p>
            <a:pPr indent="-317500" lvl="0" marL="457200" rtl="0" algn="l">
              <a:spcBef>
                <a:spcPts val="0"/>
              </a:spcBef>
              <a:spcAft>
                <a:spcPts val="0"/>
              </a:spcAft>
              <a:buSzPts val="1400"/>
              <a:buChar char="●"/>
            </a:pPr>
            <a:r>
              <a:rPr lang="en"/>
              <a:t>Agent using tools like python interpreter to calculate math, memory structure and self-</a:t>
            </a:r>
            <a:r>
              <a:rPr lang="en"/>
              <a:t>reflection</a:t>
            </a:r>
            <a:r>
              <a:rPr lang="en"/>
              <a:t> loops.</a:t>
            </a:r>
            <a:endParaRPr/>
          </a:p>
        </p:txBody>
      </p:sp>
      <p:grpSp>
        <p:nvGrpSpPr>
          <p:cNvPr id="2491" name="Google Shape;2491;p238"/>
          <p:cNvGrpSpPr/>
          <p:nvPr/>
        </p:nvGrpSpPr>
        <p:grpSpPr>
          <a:xfrm>
            <a:off x="1540178" y="2872111"/>
            <a:ext cx="266924" cy="270337"/>
            <a:chOff x="-42617300" y="3587775"/>
            <a:chExt cx="306950" cy="310875"/>
          </a:xfrm>
        </p:grpSpPr>
        <p:sp>
          <p:nvSpPr>
            <p:cNvPr id="2492" name="Google Shape;2492;p238"/>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493" name="Google Shape;2493;p238"/>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grpSp>
        <p:nvGrpSpPr>
          <p:cNvPr id="2494" name="Google Shape;2494;p238"/>
          <p:cNvGrpSpPr/>
          <p:nvPr/>
        </p:nvGrpSpPr>
        <p:grpSpPr>
          <a:xfrm>
            <a:off x="1540178" y="3635186"/>
            <a:ext cx="266924" cy="270337"/>
            <a:chOff x="-42617300" y="3587775"/>
            <a:chExt cx="306950" cy="310875"/>
          </a:xfrm>
        </p:grpSpPr>
        <p:sp>
          <p:nvSpPr>
            <p:cNvPr id="2495" name="Google Shape;2495;p238"/>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496" name="Google Shape;2496;p238"/>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497" name="Google Shape;2497;p2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4" name="Shape 2704"/>
        <p:cNvGrpSpPr/>
        <p:nvPr/>
      </p:nvGrpSpPr>
      <p:grpSpPr>
        <a:xfrm>
          <a:off x="0" y="0"/>
          <a:ext cx="0" cy="0"/>
          <a:chOff x="0" y="0"/>
          <a:chExt cx="0" cy="0"/>
        </a:xfrm>
      </p:grpSpPr>
      <p:sp>
        <p:nvSpPr>
          <p:cNvPr id="2705" name="Google Shape;2705;p256"/>
          <p:cNvSpPr txBox="1"/>
          <p:nvPr>
            <p:ph type="title"/>
          </p:nvPr>
        </p:nvSpPr>
        <p:spPr>
          <a:xfrm>
            <a:off x="1284425" y="227375"/>
            <a:ext cx="6575100" cy="70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Reasoning &amp; Problem Solving</a:t>
            </a:r>
            <a:endParaRPr>
              <a:latin typeface="Be Vietnam Pro"/>
              <a:ea typeface="Be Vietnam Pro"/>
              <a:cs typeface="Be Vietnam Pro"/>
              <a:sym typeface="Be Vietnam Pro"/>
            </a:endParaRPr>
          </a:p>
        </p:txBody>
      </p:sp>
      <p:sp>
        <p:nvSpPr>
          <p:cNvPr id="2706" name="Google Shape;2706;p2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07" name="Google Shape;2707;p256" title="main table.png"/>
          <p:cNvPicPr preferRelativeResize="0"/>
          <p:nvPr/>
        </p:nvPicPr>
        <p:blipFill>
          <a:blip r:embed="rId3">
            <a:alphaModFix/>
          </a:blip>
          <a:stretch>
            <a:fillRect/>
          </a:stretch>
        </p:blipFill>
        <p:spPr>
          <a:xfrm>
            <a:off x="1386138" y="2463225"/>
            <a:ext cx="6371731" cy="2571700"/>
          </a:xfrm>
          <a:prstGeom prst="rect">
            <a:avLst/>
          </a:prstGeom>
          <a:noFill/>
          <a:ln>
            <a:noFill/>
          </a:ln>
        </p:spPr>
      </p:pic>
      <p:sp>
        <p:nvSpPr>
          <p:cNvPr id="2708" name="Google Shape;2708;p256"/>
          <p:cNvSpPr txBox="1"/>
          <p:nvPr/>
        </p:nvSpPr>
        <p:spPr>
          <a:xfrm>
            <a:off x="1182875" y="1082375"/>
            <a:ext cx="67782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Improvement higher in Math and Reading.</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Struggled in Science but still higher than SOTA.</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Knowledge vs Logic (Workflows/Processing)</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FM’s with limited knowledge in highly specialized field lead to low but similar results to SOTAs. i.e. Science</a:t>
            </a:r>
            <a:endParaRPr>
              <a:solidFill>
                <a:schemeClr val="dk1"/>
              </a:solidFill>
              <a:latin typeface="Albert Sans"/>
              <a:ea typeface="Albert Sans"/>
              <a:cs typeface="Albert Sans"/>
              <a:sym typeface="Albert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257"/>
          <p:cNvSpPr txBox="1"/>
          <p:nvPr>
            <p:ph type="title"/>
          </p:nvPr>
        </p:nvSpPr>
        <p:spPr>
          <a:xfrm>
            <a:off x="1060475" y="445025"/>
            <a:ext cx="7033200" cy="838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Transferability Across Domains</a:t>
            </a:r>
            <a:endParaRPr/>
          </a:p>
        </p:txBody>
      </p:sp>
      <p:sp>
        <p:nvSpPr>
          <p:cNvPr id="2714" name="Google Shape;2714;p257"/>
          <p:cNvSpPr txBox="1"/>
          <p:nvPr/>
        </p:nvSpPr>
        <p:spPr>
          <a:xfrm>
            <a:off x="1060475" y="1227675"/>
            <a:ext cx="7033200" cy="1407600"/>
          </a:xfrm>
          <a:prstGeom prst="rect">
            <a:avLst/>
          </a:prstGeom>
          <a:noFill/>
          <a:ln>
            <a:noFill/>
          </a:ln>
        </p:spPr>
        <p:txBody>
          <a:bodyPr anchorCtr="0" anchor="t" bIns="91425" lIns="91425" spcFirstLastPara="1" rIns="91425" wrap="square" tIns="91425">
            <a:noAutofit/>
          </a:bodyPr>
          <a:lstStyle/>
          <a:p>
            <a:pPr indent="-317500" lvl="0" marL="457200" rtl="0" algn="l">
              <a:lnSpc>
                <a:spcPct val="120000"/>
              </a:lnSpc>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Agents discovered for Math can be transferred to different domains.</a:t>
            </a:r>
            <a:endParaRPr>
              <a:solidFill>
                <a:schemeClr val="dk1"/>
              </a:solidFill>
              <a:latin typeface="Albert Sans"/>
              <a:ea typeface="Albert Sans"/>
              <a:cs typeface="Albert Sans"/>
              <a:sym typeface="Albert Sans"/>
            </a:endParaRPr>
          </a:p>
          <a:p>
            <a:pPr indent="-317500" lvl="0" marL="457200" rtl="0" algn="l">
              <a:lnSpc>
                <a:spcPct val="120000"/>
              </a:lnSpc>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Top</a:t>
            </a:r>
            <a:r>
              <a:rPr lang="en">
                <a:solidFill>
                  <a:schemeClr val="dk1"/>
                </a:solidFill>
                <a:latin typeface="Albert Sans"/>
                <a:ea typeface="Albert Sans"/>
                <a:cs typeface="Albert Sans"/>
                <a:sym typeface="Albert Sans"/>
              </a:rPr>
              <a:t> agents </a:t>
            </a:r>
            <a:r>
              <a:rPr lang="en">
                <a:solidFill>
                  <a:schemeClr val="dk1"/>
                </a:solidFill>
                <a:latin typeface="Albert Sans"/>
                <a:ea typeface="Albert Sans"/>
                <a:cs typeface="Albert Sans"/>
                <a:sym typeface="Albert Sans"/>
              </a:rPr>
              <a:t>transferred</a:t>
            </a:r>
            <a:r>
              <a:rPr lang="en">
                <a:solidFill>
                  <a:schemeClr val="dk1"/>
                </a:solidFill>
                <a:latin typeface="Albert Sans"/>
                <a:ea typeface="Albert Sans"/>
                <a:cs typeface="Albert Sans"/>
                <a:sym typeface="Albert Sans"/>
              </a:rPr>
              <a:t> to similar tasks on other benchmarks have higher gains. Example: MGSM to GSM8K (Grade School Math 8K)</a:t>
            </a:r>
            <a:endParaRPr>
              <a:solidFill>
                <a:schemeClr val="dk1"/>
              </a:solidFill>
              <a:latin typeface="Albert Sans"/>
              <a:ea typeface="Albert Sans"/>
              <a:cs typeface="Albert Sans"/>
              <a:sym typeface="Albert Sans"/>
            </a:endParaRPr>
          </a:p>
          <a:p>
            <a:pPr indent="-317500" lvl="0" marL="457200" rtl="0" algn="l">
              <a:lnSpc>
                <a:spcPct val="120000"/>
              </a:lnSpc>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On dissimilar tasks, the math trained agents outperformed SOTA agents in Reading comprehension.</a:t>
            </a:r>
            <a:endParaRPr>
              <a:solidFill>
                <a:schemeClr val="dk1"/>
              </a:solidFill>
              <a:latin typeface="Albert Sans"/>
              <a:ea typeface="Albert Sans"/>
              <a:cs typeface="Albert Sans"/>
              <a:sym typeface="Albert Sans"/>
            </a:endParaRPr>
          </a:p>
          <a:p>
            <a:pPr indent="0" lvl="0" marL="457200" rtl="0" algn="l">
              <a:spcBef>
                <a:spcPts val="0"/>
              </a:spcBef>
              <a:spcAft>
                <a:spcPts val="0"/>
              </a:spcAft>
              <a:buNone/>
            </a:pPr>
            <a:r>
              <a:t/>
            </a:r>
            <a:endParaRPr>
              <a:solidFill>
                <a:schemeClr val="dk1"/>
              </a:solidFill>
              <a:latin typeface="Albert Sans"/>
              <a:ea typeface="Albert Sans"/>
              <a:cs typeface="Albert Sans"/>
              <a:sym typeface="Albert Sans"/>
            </a:endParaRPr>
          </a:p>
        </p:txBody>
      </p:sp>
      <p:sp>
        <p:nvSpPr>
          <p:cNvPr id="2715" name="Google Shape;2715;p2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16" name="Google Shape;2716;p257"/>
          <p:cNvPicPr preferRelativeResize="0"/>
          <p:nvPr/>
        </p:nvPicPr>
        <p:blipFill>
          <a:blip r:embed="rId3">
            <a:alphaModFix/>
          </a:blip>
          <a:stretch>
            <a:fillRect/>
          </a:stretch>
        </p:blipFill>
        <p:spPr>
          <a:xfrm>
            <a:off x="1818962" y="2635425"/>
            <a:ext cx="5506076" cy="245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0" name="Shape 2720"/>
        <p:cNvGrpSpPr/>
        <p:nvPr/>
      </p:nvGrpSpPr>
      <p:grpSpPr>
        <a:xfrm>
          <a:off x="0" y="0"/>
          <a:ext cx="0" cy="0"/>
          <a:chOff x="0" y="0"/>
          <a:chExt cx="0" cy="0"/>
        </a:xfrm>
      </p:grpSpPr>
      <p:sp>
        <p:nvSpPr>
          <p:cNvPr id="2721" name="Google Shape;2721;p258"/>
          <p:cNvSpPr txBox="1"/>
          <p:nvPr>
            <p:ph type="title"/>
          </p:nvPr>
        </p:nvSpPr>
        <p:spPr>
          <a:xfrm>
            <a:off x="1055400" y="445025"/>
            <a:ext cx="70332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Strengths &amp; Limitations</a:t>
            </a:r>
            <a:endParaRPr/>
          </a:p>
        </p:txBody>
      </p:sp>
      <p:sp>
        <p:nvSpPr>
          <p:cNvPr id="2722" name="Google Shape;2722;p258"/>
          <p:cNvSpPr txBox="1"/>
          <p:nvPr/>
        </p:nvSpPr>
        <p:spPr>
          <a:xfrm>
            <a:off x="945750" y="1427575"/>
            <a:ext cx="7252500" cy="3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Strengths: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Meta Agent Search Agents outperform state-of-the-art hand designed agents.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Agents transfer across domain</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Efficiency in development</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Code is </a:t>
            </a:r>
            <a:r>
              <a:rPr lang="en">
                <a:solidFill>
                  <a:schemeClr val="dk1"/>
                </a:solidFill>
                <a:latin typeface="Albert Sans"/>
                <a:ea typeface="Albert Sans"/>
                <a:cs typeface="Albert Sans"/>
                <a:sym typeface="Albert Sans"/>
              </a:rPr>
              <a:t>available</a:t>
            </a:r>
            <a:r>
              <a:rPr lang="en">
                <a:solidFill>
                  <a:schemeClr val="dk1"/>
                </a:solidFill>
                <a:latin typeface="Albert Sans"/>
                <a:ea typeface="Albert Sans"/>
                <a:cs typeface="Albert Sans"/>
                <a:sym typeface="Albert Sans"/>
              </a:rPr>
              <a:t> to read to understand, audit, and debug</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Improve the Logic of the agents.</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Limitations: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High Costs</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Executing multiple LLM calls is expensive.</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1 run on the arc challenge was about $500.</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Safety Risk</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Executing model-generated code could act maliciously.</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Search space grows exponentially</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 single ARC iteration may require 200+ programs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Dependence on Foundational Model knowledge.</a:t>
            </a:r>
            <a:endParaRPr>
              <a:solidFill>
                <a:schemeClr val="dk1"/>
              </a:solidFill>
              <a:latin typeface="Albert Sans"/>
              <a:ea typeface="Albert Sans"/>
              <a:cs typeface="Albert Sans"/>
              <a:sym typeface="Albert Sans"/>
            </a:endParaRPr>
          </a:p>
          <a:p>
            <a:pPr indent="0" lvl="0" marL="45720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457200" rtl="0" algn="l">
              <a:spcBef>
                <a:spcPts val="0"/>
              </a:spcBef>
              <a:spcAft>
                <a:spcPts val="0"/>
              </a:spcAft>
              <a:buNone/>
            </a:pPr>
            <a:r>
              <a:t/>
            </a:r>
            <a:endParaRPr>
              <a:solidFill>
                <a:schemeClr val="dk1"/>
              </a:solidFill>
              <a:latin typeface="Albert Sans"/>
              <a:ea typeface="Albert Sans"/>
              <a:cs typeface="Albert Sans"/>
              <a:sym typeface="Albert Sans"/>
            </a:endParaRPr>
          </a:p>
        </p:txBody>
      </p:sp>
      <p:sp>
        <p:nvSpPr>
          <p:cNvPr id="2723" name="Google Shape;2723;p2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7" name="Shape 2727"/>
        <p:cNvGrpSpPr/>
        <p:nvPr/>
      </p:nvGrpSpPr>
      <p:grpSpPr>
        <a:xfrm>
          <a:off x="0" y="0"/>
          <a:ext cx="0" cy="0"/>
          <a:chOff x="0" y="0"/>
          <a:chExt cx="0" cy="0"/>
        </a:xfrm>
      </p:grpSpPr>
      <p:sp>
        <p:nvSpPr>
          <p:cNvPr id="2728" name="Google Shape;2728;p259"/>
          <p:cNvSpPr txBox="1"/>
          <p:nvPr>
            <p:ph type="title"/>
          </p:nvPr>
        </p:nvSpPr>
        <p:spPr>
          <a:xfrm>
            <a:off x="1060475" y="445025"/>
            <a:ext cx="70332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Conclusion</a:t>
            </a:r>
            <a:endParaRPr/>
          </a:p>
        </p:txBody>
      </p:sp>
      <p:sp>
        <p:nvSpPr>
          <p:cNvPr id="2729" name="Google Shape;2729;p259"/>
          <p:cNvSpPr txBox="1"/>
          <p:nvPr/>
        </p:nvSpPr>
        <p:spPr>
          <a:xfrm>
            <a:off x="1080475" y="1550675"/>
            <a:ext cx="7033200" cy="3161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ADAS represents the next step in the Machine Learning space.</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Replacing hand designed agentic workflows with automated discovery and learned solutions.</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Meta Agent Search consistently outperformed state-of-the-art human designs.</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Agents discovered for one task can be transferred to another and maintain improved performance.</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Using powerful models increases accuracy.</a:t>
            </a:r>
            <a:endParaRPr>
              <a:solidFill>
                <a:schemeClr val="dk1"/>
              </a:solidFill>
              <a:latin typeface="Albert Sans"/>
              <a:ea typeface="Albert Sans"/>
              <a:cs typeface="Albert Sans"/>
              <a:sym typeface="Albert Sans"/>
            </a:endParaRPr>
          </a:p>
          <a:p>
            <a:pPr indent="0" lvl="0" marL="914400" rtl="0" algn="l">
              <a:spcBef>
                <a:spcPts val="0"/>
              </a:spcBef>
              <a:spcAft>
                <a:spcPts val="0"/>
              </a:spcAft>
              <a:buNone/>
            </a:pPr>
            <a:r>
              <a:t/>
            </a:r>
            <a:endParaRPr>
              <a:solidFill>
                <a:schemeClr val="dk1"/>
              </a:solidFill>
              <a:latin typeface="Albert Sans"/>
              <a:ea typeface="Albert Sans"/>
              <a:cs typeface="Albert Sans"/>
              <a:sym typeface="Albert Sans"/>
            </a:endParaRPr>
          </a:p>
        </p:txBody>
      </p:sp>
      <p:sp>
        <p:nvSpPr>
          <p:cNvPr id="2730" name="Google Shape;2730;p2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4" name="Shape 2734"/>
        <p:cNvGrpSpPr/>
        <p:nvPr/>
      </p:nvGrpSpPr>
      <p:grpSpPr>
        <a:xfrm>
          <a:off x="0" y="0"/>
          <a:ext cx="0" cy="0"/>
          <a:chOff x="0" y="0"/>
          <a:chExt cx="0" cy="0"/>
        </a:xfrm>
      </p:grpSpPr>
      <p:sp>
        <p:nvSpPr>
          <p:cNvPr id="2735" name="Google Shape;2735;p260"/>
          <p:cNvSpPr txBox="1"/>
          <p:nvPr>
            <p:ph type="title"/>
          </p:nvPr>
        </p:nvSpPr>
        <p:spPr>
          <a:xfrm>
            <a:off x="1060475" y="445025"/>
            <a:ext cx="70332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Future Work</a:t>
            </a:r>
            <a:endParaRPr/>
          </a:p>
        </p:txBody>
      </p:sp>
      <p:sp>
        <p:nvSpPr>
          <p:cNvPr id="2736" name="Google Shape;2736;p260"/>
          <p:cNvSpPr txBox="1"/>
          <p:nvPr/>
        </p:nvSpPr>
        <p:spPr>
          <a:xfrm>
            <a:off x="1080475" y="1550675"/>
            <a:ext cx="7033200" cy="3161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Higher Level ADAS</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Using ADAS to train the meta agent as well.</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Continual Online Learning</a:t>
            </a:r>
            <a:endParaRPr>
              <a:solidFill>
                <a:schemeClr val="dk1"/>
              </a:solidFill>
              <a:latin typeface="Albert Sans"/>
              <a:ea typeface="Albert Sans"/>
              <a:cs typeface="Albert Sans"/>
              <a:sym typeface="Albert Sans"/>
            </a:endParaRPr>
          </a:p>
          <a:p>
            <a:pPr indent="-317500" lvl="1" marL="9144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Allows agents to learn in real time online with user feedback.</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Additional Optimizations on performance, cost, latency, robustness.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Expand Evaluation into Complex Environments rather than basic Q&amp;A.</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Allow agents to analyze running logs to improve architectures.</a:t>
            </a:r>
            <a:endParaRPr>
              <a:solidFill>
                <a:schemeClr val="dk1"/>
              </a:solidFill>
              <a:latin typeface="Albert Sans"/>
              <a:ea typeface="Albert Sans"/>
              <a:cs typeface="Albert Sans"/>
              <a:sym typeface="Albert Sans"/>
            </a:endParaRPr>
          </a:p>
          <a:p>
            <a:pPr indent="0" lvl="0" marL="914400" rtl="0" algn="l">
              <a:spcBef>
                <a:spcPts val="0"/>
              </a:spcBef>
              <a:spcAft>
                <a:spcPts val="0"/>
              </a:spcAft>
              <a:buNone/>
            </a:pPr>
            <a:r>
              <a:t/>
            </a:r>
            <a:endParaRPr>
              <a:solidFill>
                <a:schemeClr val="dk1"/>
              </a:solidFill>
              <a:latin typeface="Albert Sans"/>
              <a:ea typeface="Albert Sans"/>
              <a:cs typeface="Albert Sans"/>
              <a:sym typeface="Albert Sans"/>
            </a:endParaRPr>
          </a:p>
        </p:txBody>
      </p:sp>
      <p:sp>
        <p:nvSpPr>
          <p:cNvPr id="2737" name="Google Shape;2737;p2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1" name="Shape 2741"/>
        <p:cNvGrpSpPr/>
        <p:nvPr/>
      </p:nvGrpSpPr>
      <p:grpSpPr>
        <a:xfrm>
          <a:off x="0" y="0"/>
          <a:ext cx="0" cy="0"/>
          <a:chOff x="0" y="0"/>
          <a:chExt cx="0" cy="0"/>
        </a:xfrm>
      </p:grpSpPr>
      <p:sp>
        <p:nvSpPr>
          <p:cNvPr id="2742" name="Google Shape;2742;p261"/>
          <p:cNvSpPr txBox="1"/>
          <p:nvPr>
            <p:ph type="title"/>
          </p:nvPr>
        </p:nvSpPr>
        <p:spPr>
          <a:xfrm>
            <a:off x="1060475" y="445025"/>
            <a:ext cx="70332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References</a:t>
            </a:r>
            <a:endParaRPr/>
          </a:p>
        </p:txBody>
      </p:sp>
      <p:sp>
        <p:nvSpPr>
          <p:cNvPr id="2743" name="Google Shape;2743;p261"/>
          <p:cNvSpPr txBox="1"/>
          <p:nvPr/>
        </p:nvSpPr>
        <p:spPr>
          <a:xfrm>
            <a:off x="1080475" y="1060475"/>
            <a:ext cx="7033200" cy="365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750">
                <a:solidFill>
                  <a:srgbClr val="C7C7C7"/>
                </a:solidFill>
              </a:rPr>
              <a:t>Primary Paper Citation</a:t>
            </a:r>
            <a:endParaRPr b="1"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Hu, S., Lu, C., &amp; Clune, J. (2024).</a:t>
            </a:r>
            <a:r>
              <a:rPr lang="en" sz="750">
                <a:solidFill>
                  <a:srgbClr val="C7C7C7"/>
                </a:solidFill>
              </a:rPr>
              <a:t> </a:t>
            </a:r>
            <a:r>
              <a:rPr i="1" lang="en" sz="750">
                <a:solidFill>
                  <a:srgbClr val="C7C7C7"/>
                </a:solidFill>
              </a:rPr>
              <a:t>Automated Design of Agentic Systems</a:t>
            </a:r>
            <a:r>
              <a:rPr lang="en" sz="750">
                <a:solidFill>
                  <a:srgbClr val="C7C7C7"/>
                </a:solidFill>
              </a:rPr>
              <a:t>. University of British Columbia &amp; Vector Institute.</a:t>
            </a:r>
            <a:endParaRPr sz="750">
              <a:solidFill>
                <a:srgbClr val="C7C7C7"/>
              </a:solidFill>
            </a:endParaRPr>
          </a:p>
          <a:p>
            <a:pPr indent="0" lvl="0" marL="0" rtl="0" algn="l">
              <a:lnSpc>
                <a:spcPct val="115000"/>
              </a:lnSpc>
              <a:spcBef>
                <a:spcPts val="900"/>
              </a:spcBef>
              <a:spcAft>
                <a:spcPts val="0"/>
              </a:spcAft>
              <a:buNone/>
            </a:pPr>
            <a:r>
              <a:rPr b="1" lang="en" sz="750">
                <a:solidFill>
                  <a:srgbClr val="C7C7C7"/>
                </a:solidFill>
              </a:rPr>
              <a:t>Foundational Research &amp; Paradigms</a:t>
            </a:r>
            <a:endParaRPr b="1"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Clune, J. (2019).</a:t>
            </a:r>
            <a:r>
              <a:rPr lang="en" sz="750">
                <a:solidFill>
                  <a:srgbClr val="C7C7C7"/>
                </a:solidFill>
              </a:rPr>
              <a:t> </a:t>
            </a:r>
            <a:r>
              <a:rPr i="1" lang="en" sz="750">
                <a:solidFill>
                  <a:srgbClr val="C7C7C7"/>
                </a:solidFill>
              </a:rPr>
              <a:t>AI-GAs: AI-generating algorithms, an alternate paradigm for producing general artificial intelligence</a:t>
            </a:r>
            <a:r>
              <a:rPr lang="en" sz="750">
                <a:solidFill>
                  <a:srgbClr val="C7C7C7"/>
                </a:solidFill>
              </a:rPr>
              <a:t>. arXiv preprint arXiv:1905.10985.</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Sutton, R. S. (2019).</a:t>
            </a:r>
            <a:r>
              <a:rPr lang="en" sz="750">
                <a:solidFill>
                  <a:srgbClr val="C7C7C7"/>
                </a:solidFill>
              </a:rPr>
              <a:t> </a:t>
            </a:r>
            <a:r>
              <a:rPr i="1" lang="en" sz="750">
                <a:solidFill>
                  <a:srgbClr val="C7C7C7"/>
                </a:solidFill>
              </a:rPr>
              <a:t>The Bitter Lesson</a:t>
            </a:r>
            <a:r>
              <a:rPr lang="en" sz="750">
                <a:solidFill>
                  <a:srgbClr val="C7C7C7"/>
                </a:solidFill>
              </a:rPr>
              <a:t>. URL: http://www.incompleteideas.net/IncIdeas/BitterLesson.html.</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Hutter, F., Kotthoff, L., &amp; Vanschoren, J. (2019).</a:t>
            </a:r>
            <a:r>
              <a:rPr lang="en" sz="750">
                <a:solidFill>
                  <a:srgbClr val="C7C7C7"/>
                </a:solidFill>
              </a:rPr>
              <a:t> </a:t>
            </a:r>
            <a:r>
              <a:rPr i="1" lang="en" sz="750">
                <a:solidFill>
                  <a:srgbClr val="C7C7C7"/>
                </a:solidFill>
              </a:rPr>
              <a:t>Automated machine learning: methods, systems, challenges</a:t>
            </a:r>
            <a:r>
              <a:rPr lang="en" sz="750">
                <a:solidFill>
                  <a:srgbClr val="C7C7C7"/>
                </a:solidFill>
              </a:rPr>
              <a:t>. Springer Nature.</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Elsken, T., Metzen, J. H., &amp; Hutter, F. (2019).</a:t>
            </a:r>
            <a:r>
              <a:rPr lang="en" sz="750">
                <a:solidFill>
                  <a:srgbClr val="C7C7C7"/>
                </a:solidFill>
              </a:rPr>
              <a:t> </a:t>
            </a:r>
            <a:r>
              <a:rPr i="1" lang="en" sz="750">
                <a:solidFill>
                  <a:srgbClr val="C7C7C7"/>
                </a:solidFill>
              </a:rPr>
              <a:t>Neural architecture search: A survey</a:t>
            </a:r>
            <a:r>
              <a:rPr lang="en" sz="750">
                <a:solidFill>
                  <a:srgbClr val="C7C7C7"/>
                </a:solidFill>
              </a:rPr>
              <a:t>. Journal of Machine Learning Research.</a:t>
            </a:r>
            <a:endParaRPr sz="750">
              <a:solidFill>
                <a:srgbClr val="C7C7C7"/>
              </a:solidFill>
            </a:endParaRPr>
          </a:p>
          <a:p>
            <a:pPr indent="0" lvl="0" marL="0" rtl="0" algn="l">
              <a:lnSpc>
                <a:spcPct val="115000"/>
              </a:lnSpc>
              <a:spcBef>
                <a:spcPts val="900"/>
              </a:spcBef>
              <a:spcAft>
                <a:spcPts val="0"/>
              </a:spcAft>
              <a:buNone/>
            </a:pPr>
            <a:r>
              <a:rPr b="1" lang="en" sz="750">
                <a:solidFill>
                  <a:srgbClr val="C7C7C7"/>
                </a:solidFill>
              </a:rPr>
              <a:t>Benchmark Datasets Used for Evaluation</a:t>
            </a:r>
            <a:endParaRPr b="1"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ARC Challenge:</a:t>
            </a:r>
            <a:r>
              <a:rPr lang="en" sz="750">
                <a:solidFill>
                  <a:srgbClr val="C7C7C7"/>
                </a:solidFill>
              </a:rPr>
              <a:t> Chollet, F. (2019). </a:t>
            </a:r>
            <a:r>
              <a:rPr i="1" lang="en" sz="750">
                <a:solidFill>
                  <a:srgbClr val="C7C7C7"/>
                </a:solidFill>
              </a:rPr>
              <a:t>On the measure of intelligence</a:t>
            </a:r>
            <a:r>
              <a:rPr lang="en" sz="750">
                <a:solidFill>
                  <a:srgbClr val="C7C7C7"/>
                </a:solidFill>
              </a:rPr>
              <a:t>. arXiv preprint arXiv:1911.01547.</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DROP (Reading Comprehension):</a:t>
            </a:r>
            <a:r>
              <a:rPr lang="en" sz="750">
                <a:solidFill>
                  <a:srgbClr val="C7C7C7"/>
                </a:solidFill>
              </a:rPr>
              <a:t> Dua, D., et al. (2019). </a:t>
            </a:r>
            <a:r>
              <a:rPr i="1" lang="en" sz="750">
                <a:solidFill>
                  <a:srgbClr val="C7C7C7"/>
                </a:solidFill>
              </a:rPr>
              <a:t>DROP: A reading comprehension benchmark requiring discrete reasoning over paragraphs</a:t>
            </a:r>
            <a:r>
              <a:rPr lang="en" sz="750">
                <a:solidFill>
                  <a:srgbClr val="C7C7C7"/>
                </a:solidFill>
              </a:rPr>
              <a:t>. Proceedings of the North American Chapter of the Association for Computational Linguistics.</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MGSM (Math):</a:t>
            </a:r>
            <a:r>
              <a:rPr lang="en" sz="750">
                <a:solidFill>
                  <a:srgbClr val="C7C7C7"/>
                </a:solidFill>
              </a:rPr>
              <a:t> Shi, F., et al. (2023). </a:t>
            </a:r>
            <a:r>
              <a:rPr i="1" lang="en" sz="750">
                <a:solidFill>
                  <a:srgbClr val="C7C7C7"/>
                </a:solidFill>
              </a:rPr>
              <a:t>Language models are multilingual chain-of-thought reasoners</a:t>
            </a:r>
            <a:r>
              <a:rPr lang="en" sz="750">
                <a:solidFill>
                  <a:srgbClr val="C7C7C7"/>
                </a:solidFill>
              </a:rPr>
              <a:t>. International Conference on Learning Representations.</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MMLU (Multi-task):</a:t>
            </a:r>
            <a:r>
              <a:rPr lang="en" sz="750">
                <a:solidFill>
                  <a:srgbClr val="C7C7C7"/>
                </a:solidFill>
              </a:rPr>
              <a:t> Hendrycks, D., et al. (2021). </a:t>
            </a:r>
            <a:r>
              <a:rPr i="1" lang="en" sz="750">
                <a:solidFill>
                  <a:srgbClr val="C7C7C7"/>
                </a:solidFill>
              </a:rPr>
              <a:t>Measuring massive multitask language understanding</a:t>
            </a:r>
            <a:r>
              <a:rPr lang="en" sz="750">
                <a:solidFill>
                  <a:srgbClr val="C7C7C7"/>
                </a:solidFill>
              </a:rPr>
              <a:t>. International Conference on Learning Representations.</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GPQA (Graduate-Level Science):</a:t>
            </a:r>
            <a:r>
              <a:rPr lang="en" sz="750">
                <a:solidFill>
                  <a:srgbClr val="C7C7C7"/>
                </a:solidFill>
              </a:rPr>
              <a:t> Rein, D., et al. (2023). </a:t>
            </a:r>
            <a:r>
              <a:rPr i="1" lang="en" sz="750">
                <a:solidFill>
                  <a:srgbClr val="C7C7C7"/>
                </a:solidFill>
              </a:rPr>
              <a:t>GPQA: A graduate-level google-proof q&amp;a benchmark</a:t>
            </a:r>
            <a:r>
              <a:rPr lang="en" sz="750">
                <a:solidFill>
                  <a:srgbClr val="C7C7C7"/>
                </a:solidFill>
              </a:rPr>
              <a:t>.</a:t>
            </a:r>
            <a:endParaRPr sz="750">
              <a:solidFill>
                <a:srgbClr val="C7C7C7"/>
              </a:solidFill>
            </a:endParaRPr>
          </a:p>
          <a:p>
            <a:pPr indent="0" lvl="0" marL="0" rtl="0" algn="l">
              <a:lnSpc>
                <a:spcPct val="115000"/>
              </a:lnSpc>
              <a:spcBef>
                <a:spcPts val="900"/>
              </a:spcBef>
              <a:spcAft>
                <a:spcPts val="0"/>
              </a:spcAft>
              <a:buNone/>
            </a:pPr>
            <a:r>
              <a:rPr b="1" lang="en" sz="750">
                <a:solidFill>
                  <a:srgbClr val="C7C7C7"/>
                </a:solidFill>
              </a:rPr>
              <a:t>Key Baseline Agent Architectures</a:t>
            </a:r>
            <a:endParaRPr b="1"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Chain-of-Thought (CoT):</a:t>
            </a:r>
            <a:r>
              <a:rPr lang="en" sz="750">
                <a:solidFill>
                  <a:srgbClr val="C7C7C7"/>
                </a:solidFill>
              </a:rPr>
              <a:t> Wei, J., et al. (2022). </a:t>
            </a:r>
            <a:r>
              <a:rPr i="1" lang="en" sz="750">
                <a:solidFill>
                  <a:srgbClr val="C7C7C7"/>
                </a:solidFill>
              </a:rPr>
              <a:t>Chain-of-thought prompting elicits reasoning in large language models</a:t>
            </a:r>
            <a:r>
              <a:rPr lang="en" sz="750">
                <a:solidFill>
                  <a:srgbClr val="C7C7C7"/>
                </a:solidFill>
              </a:rPr>
              <a:t>. Advances in Neural Information Processing Systems.</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Self-Consistency (CoT-SC):</a:t>
            </a:r>
            <a:r>
              <a:rPr lang="en" sz="750">
                <a:solidFill>
                  <a:srgbClr val="C7C7C7"/>
                </a:solidFill>
              </a:rPr>
              <a:t> Wang, X., et al. (2023b). </a:t>
            </a:r>
            <a:r>
              <a:rPr i="1" lang="en" sz="750">
                <a:solidFill>
                  <a:srgbClr val="C7C7C7"/>
                </a:solidFill>
              </a:rPr>
              <a:t>Self-consistency improves chain of thought reasoning in language models</a:t>
            </a:r>
            <a:r>
              <a:rPr lang="en" sz="750">
                <a:solidFill>
                  <a:srgbClr val="C7C7C7"/>
                </a:solidFill>
              </a:rPr>
              <a:t>. International Conference on Learning Representations.</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Self-Refine:</a:t>
            </a:r>
            <a:r>
              <a:rPr lang="en" sz="750">
                <a:solidFill>
                  <a:srgbClr val="C7C7C7"/>
                </a:solidFill>
              </a:rPr>
              <a:t> Madaan, A., et al. (2024). </a:t>
            </a:r>
            <a:r>
              <a:rPr i="1" lang="en" sz="750">
                <a:solidFill>
                  <a:srgbClr val="C7C7C7"/>
                </a:solidFill>
              </a:rPr>
              <a:t>Self-refine: Iterative refinement with self-feedback</a:t>
            </a:r>
            <a:r>
              <a:rPr lang="en" sz="750">
                <a:solidFill>
                  <a:srgbClr val="C7C7C7"/>
                </a:solidFill>
              </a:rPr>
              <a:t>. Advances in Neural Information Processing Systems.</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LLM-Debate:</a:t>
            </a:r>
            <a:r>
              <a:rPr lang="en" sz="750">
                <a:solidFill>
                  <a:srgbClr val="C7C7C7"/>
                </a:solidFill>
              </a:rPr>
              <a:t> Du, Y., et al. (2023). </a:t>
            </a:r>
            <a:r>
              <a:rPr i="1" lang="en" sz="750">
                <a:solidFill>
                  <a:srgbClr val="C7C7C7"/>
                </a:solidFill>
              </a:rPr>
              <a:t>Improving factuality and reasoning in language models through multiagent debate</a:t>
            </a:r>
            <a:r>
              <a:rPr lang="en" sz="750">
                <a:solidFill>
                  <a:srgbClr val="C7C7C7"/>
                </a:solidFill>
              </a:rPr>
              <a:t>. arXiv preprint arXiv:2305.14325.</a:t>
            </a:r>
            <a:endParaRPr sz="750">
              <a:solidFill>
                <a:srgbClr val="C7C7C7"/>
              </a:solidFill>
            </a:endParaRPr>
          </a:p>
          <a:p>
            <a:pPr indent="-276225" lvl="0" marL="457200" rtl="0" algn="l">
              <a:lnSpc>
                <a:spcPct val="115000"/>
              </a:lnSpc>
              <a:spcBef>
                <a:spcPts val="0"/>
              </a:spcBef>
              <a:spcAft>
                <a:spcPts val="0"/>
              </a:spcAft>
              <a:buClr>
                <a:srgbClr val="C7C7C7"/>
              </a:buClr>
              <a:buSzPts val="750"/>
              <a:buChar char="●"/>
            </a:pPr>
            <a:r>
              <a:rPr b="1" lang="en" sz="750">
                <a:solidFill>
                  <a:srgbClr val="C7C7C7"/>
                </a:solidFill>
              </a:rPr>
              <a:t>Agentic AI:</a:t>
            </a:r>
            <a:r>
              <a:rPr lang="en" sz="750">
                <a:solidFill>
                  <a:srgbClr val="C7C7C7"/>
                </a:solidFill>
              </a:rPr>
              <a:t> Stryker, C. (n.d.). What is agentic AI?. IBM Think. https://www.ibm.com/think/topics/agentic-ai</a:t>
            </a:r>
            <a:endParaRPr sz="750">
              <a:solidFill>
                <a:srgbClr val="C7C7C7"/>
              </a:solidFill>
            </a:endParaRPr>
          </a:p>
        </p:txBody>
      </p:sp>
      <p:sp>
        <p:nvSpPr>
          <p:cNvPr id="2744" name="Google Shape;2744;p2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8" name="Shape 2748"/>
        <p:cNvGrpSpPr/>
        <p:nvPr/>
      </p:nvGrpSpPr>
      <p:grpSpPr>
        <a:xfrm>
          <a:off x="0" y="0"/>
          <a:ext cx="0" cy="0"/>
          <a:chOff x="0" y="0"/>
          <a:chExt cx="0" cy="0"/>
        </a:xfrm>
      </p:grpSpPr>
      <p:sp>
        <p:nvSpPr>
          <p:cNvPr id="2749" name="Google Shape;2749;p262"/>
          <p:cNvSpPr txBox="1"/>
          <p:nvPr>
            <p:ph type="title"/>
          </p:nvPr>
        </p:nvSpPr>
        <p:spPr>
          <a:xfrm>
            <a:off x="1060475" y="445025"/>
            <a:ext cx="70332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Appendix</a:t>
            </a:r>
            <a:endParaRPr/>
          </a:p>
        </p:txBody>
      </p:sp>
      <p:sp>
        <p:nvSpPr>
          <p:cNvPr id="2750" name="Google Shape;2750;p262"/>
          <p:cNvSpPr txBox="1"/>
          <p:nvPr/>
        </p:nvSpPr>
        <p:spPr>
          <a:xfrm>
            <a:off x="1080475" y="1550675"/>
            <a:ext cx="7033200" cy="3161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Additional Info: </a:t>
            </a:r>
            <a:r>
              <a:rPr lang="en" u="sng">
                <a:solidFill>
                  <a:schemeClr val="hlink"/>
                </a:solidFill>
                <a:hlinkClick r:id="rId3"/>
              </a:rPr>
              <a:t>ShengranHu/ADAS: [ICLR 2025] Automated Design of Agentic Systems · GitHub</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Best agent on Arc page 27 </a:t>
            </a:r>
            <a:r>
              <a:rPr lang="en" u="sng">
                <a:solidFill>
                  <a:schemeClr val="hlink"/>
                </a:solidFill>
                <a:hlinkClick r:id="rId4"/>
              </a:rPr>
              <a:t>arXiv:2408.08435v2 [cs.AI] 2 Mar 2025</a:t>
            </a:r>
            <a:endParaRPr>
              <a:solidFill>
                <a:schemeClr val="dk1"/>
              </a:solidFill>
            </a:endParaRPr>
          </a:p>
          <a:p>
            <a:pPr indent="-317500" lvl="1" marL="914400" rtl="0" algn="l">
              <a:spcBef>
                <a:spcPts val="0"/>
              </a:spcBef>
              <a:spcAft>
                <a:spcPts val="0"/>
              </a:spcAft>
              <a:buClr>
                <a:schemeClr val="dk1"/>
              </a:buClr>
              <a:buSzPts val="1400"/>
              <a:buFont typeface="Albert Sans"/>
              <a:buChar char="○"/>
            </a:pPr>
            <a:r>
              <a:rPr lang="en" u="sng">
                <a:solidFill>
                  <a:schemeClr val="hlink"/>
                </a:solidFill>
                <a:latin typeface="Albert Sans"/>
                <a:ea typeface="Albert Sans"/>
                <a:cs typeface="Albert Sans"/>
                <a:sym typeface="Albert Sans"/>
                <a:hlinkClick r:id="rId5"/>
              </a:rPr>
              <a:t>StructuredFeedbackEnsembleAgent.ipynb</a:t>
            </a:r>
            <a:br>
              <a:rPr lang="en">
                <a:solidFill>
                  <a:schemeClr val="dk1"/>
                </a:solidFill>
                <a:latin typeface="Albert Sans"/>
                <a:ea typeface="Albert Sans"/>
                <a:cs typeface="Albert Sans"/>
                <a:sym typeface="Albert Sans"/>
              </a:rPr>
            </a:b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Podcast with 1 of the Authors of the paper : https://youtu.be/C5EyZAYlW7E?si=4ynK40Yr1nqwJLA1</a:t>
            </a:r>
            <a:endParaRPr>
              <a:solidFill>
                <a:schemeClr val="dk1"/>
              </a:solidFill>
              <a:latin typeface="Albert Sans"/>
              <a:ea typeface="Albert Sans"/>
              <a:cs typeface="Albert Sans"/>
              <a:sym typeface="Albert Sans"/>
            </a:endParaRPr>
          </a:p>
          <a:p>
            <a:pPr indent="0" lvl="0" marL="914400" rtl="0" algn="l">
              <a:spcBef>
                <a:spcPts val="0"/>
              </a:spcBef>
              <a:spcAft>
                <a:spcPts val="0"/>
              </a:spcAft>
              <a:buNone/>
            </a:pPr>
            <a:r>
              <a:t/>
            </a:r>
            <a:endParaRPr>
              <a:solidFill>
                <a:schemeClr val="dk1"/>
              </a:solidFill>
              <a:latin typeface="Albert Sans"/>
              <a:ea typeface="Albert Sans"/>
              <a:cs typeface="Albert Sans"/>
              <a:sym typeface="Albert Sans"/>
            </a:endParaRPr>
          </a:p>
        </p:txBody>
      </p:sp>
      <p:sp>
        <p:nvSpPr>
          <p:cNvPr id="2751" name="Google Shape;2751;p2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5" name="Shape 2755"/>
        <p:cNvGrpSpPr/>
        <p:nvPr/>
      </p:nvGrpSpPr>
      <p:grpSpPr>
        <a:xfrm>
          <a:off x="0" y="0"/>
          <a:ext cx="0" cy="0"/>
          <a:chOff x="0" y="0"/>
          <a:chExt cx="0" cy="0"/>
        </a:xfrm>
      </p:grpSpPr>
      <p:sp>
        <p:nvSpPr>
          <p:cNvPr id="2756" name="Google Shape;2756;p263"/>
          <p:cNvSpPr txBox="1"/>
          <p:nvPr>
            <p:ph type="title"/>
          </p:nvPr>
        </p:nvSpPr>
        <p:spPr>
          <a:xfrm>
            <a:off x="220075" y="425000"/>
            <a:ext cx="3331500" cy="1215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Sample Prompt for Meta Agent</a:t>
            </a:r>
            <a:endParaRPr/>
          </a:p>
        </p:txBody>
      </p:sp>
      <p:pic>
        <p:nvPicPr>
          <p:cNvPr id="2757" name="Google Shape;2757;p263"/>
          <p:cNvPicPr preferRelativeResize="0"/>
          <p:nvPr/>
        </p:nvPicPr>
        <p:blipFill>
          <a:blip r:embed="rId3">
            <a:alphaModFix/>
          </a:blip>
          <a:stretch>
            <a:fillRect/>
          </a:stretch>
        </p:blipFill>
        <p:spPr>
          <a:xfrm>
            <a:off x="3551575" y="530663"/>
            <a:ext cx="5287624" cy="4219181"/>
          </a:xfrm>
          <a:prstGeom prst="rect">
            <a:avLst/>
          </a:prstGeom>
          <a:noFill/>
          <a:ln>
            <a:noFill/>
          </a:ln>
        </p:spPr>
      </p:pic>
      <p:sp>
        <p:nvSpPr>
          <p:cNvPr id="2758" name="Google Shape;2758;p2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2" name="Shape 2762"/>
        <p:cNvGrpSpPr/>
        <p:nvPr/>
      </p:nvGrpSpPr>
      <p:grpSpPr>
        <a:xfrm>
          <a:off x="0" y="0"/>
          <a:ext cx="0" cy="0"/>
          <a:chOff x="0" y="0"/>
          <a:chExt cx="0" cy="0"/>
        </a:xfrm>
      </p:grpSpPr>
      <p:sp>
        <p:nvSpPr>
          <p:cNvPr id="2763" name="Google Shape;2763;p264"/>
          <p:cNvSpPr txBox="1"/>
          <p:nvPr>
            <p:ph type="title"/>
          </p:nvPr>
        </p:nvSpPr>
        <p:spPr>
          <a:xfrm>
            <a:off x="2005788" y="0"/>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Sample Meta Prompt for MGSM</a:t>
            </a:r>
            <a:endParaRPr>
              <a:latin typeface="Be Vietnam Pro"/>
              <a:ea typeface="Be Vietnam Pro"/>
              <a:cs typeface="Be Vietnam Pro"/>
              <a:sym typeface="Be Vietnam Pro"/>
            </a:endParaRPr>
          </a:p>
        </p:txBody>
      </p:sp>
      <p:sp>
        <p:nvSpPr>
          <p:cNvPr id="2764" name="Google Shape;2764;p264"/>
          <p:cNvSpPr txBox="1"/>
          <p:nvPr/>
        </p:nvSpPr>
        <p:spPr>
          <a:xfrm>
            <a:off x="1270125" y="1120525"/>
            <a:ext cx="661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Benchmark with 250 Grade school math problems in 10 different languages</a:t>
            </a:r>
            <a:endParaRPr>
              <a:solidFill>
                <a:schemeClr val="dk1"/>
              </a:solidFill>
              <a:latin typeface="Albert Sans"/>
              <a:ea typeface="Albert Sans"/>
              <a:cs typeface="Albert Sans"/>
              <a:sym typeface="Albert Sans"/>
            </a:endParaRPr>
          </a:p>
        </p:txBody>
      </p:sp>
      <p:sp>
        <p:nvSpPr>
          <p:cNvPr id="2765" name="Google Shape;2765;p2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66" name="Google Shape;2766;p264"/>
          <p:cNvPicPr preferRelativeResize="0"/>
          <p:nvPr/>
        </p:nvPicPr>
        <p:blipFill>
          <a:blip r:embed="rId3">
            <a:alphaModFix/>
          </a:blip>
          <a:stretch>
            <a:fillRect/>
          </a:stretch>
        </p:blipFill>
        <p:spPr>
          <a:xfrm>
            <a:off x="537450" y="1736125"/>
            <a:ext cx="8069100" cy="3102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0" name="Shape 2770"/>
        <p:cNvGrpSpPr/>
        <p:nvPr/>
      </p:nvGrpSpPr>
      <p:grpSpPr>
        <a:xfrm>
          <a:off x="0" y="0"/>
          <a:ext cx="0" cy="0"/>
          <a:chOff x="0" y="0"/>
          <a:chExt cx="0" cy="0"/>
        </a:xfrm>
      </p:grpSpPr>
      <p:sp>
        <p:nvSpPr>
          <p:cNvPr id="2771" name="Google Shape;2771;p265"/>
          <p:cNvSpPr txBox="1"/>
          <p:nvPr>
            <p:ph type="title"/>
          </p:nvPr>
        </p:nvSpPr>
        <p:spPr>
          <a:xfrm>
            <a:off x="2005788" y="0"/>
            <a:ext cx="51324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Sample Meta Prompt for Reading Comprehension</a:t>
            </a:r>
            <a:endParaRPr sz="3200">
              <a:latin typeface="Be Vietnam Pro"/>
              <a:ea typeface="Be Vietnam Pro"/>
              <a:cs typeface="Be Vietnam Pro"/>
              <a:sym typeface="Be Vietnam Pro"/>
            </a:endParaRPr>
          </a:p>
        </p:txBody>
      </p:sp>
      <p:sp>
        <p:nvSpPr>
          <p:cNvPr id="2772" name="Google Shape;2772;p2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73" name="Google Shape;2773;p265"/>
          <p:cNvPicPr preferRelativeResize="0"/>
          <p:nvPr/>
        </p:nvPicPr>
        <p:blipFill>
          <a:blip r:embed="rId3">
            <a:alphaModFix/>
          </a:blip>
          <a:stretch>
            <a:fillRect/>
          </a:stretch>
        </p:blipFill>
        <p:spPr>
          <a:xfrm>
            <a:off x="1028725" y="1231200"/>
            <a:ext cx="7086544" cy="3607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1" name="Shape 2501"/>
        <p:cNvGrpSpPr/>
        <p:nvPr/>
      </p:nvGrpSpPr>
      <p:grpSpPr>
        <a:xfrm>
          <a:off x="0" y="0"/>
          <a:ext cx="0" cy="0"/>
          <a:chOff x="0" y="0"/>
          <a:chExt cx="0" cy="0"/>
        </a:xfrm>
      </p:grpSpPr>
      <p:sp>
        <p:nvSpPr>
          <p:cNvPr id="2502" name="Google Shape;2502;p239"/>
          <p:cNvSpPr txBox="1"/>
          <p:nvPr>
            <p:ph type="title"/>
          </p:nvPr>
        </p:nvSpPr>
        <p:spPr>
          <a:xfrm>
            <a:off x="1477350" y="63150"/>
            <a:ext cx="6189300" cy="1208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is an Agentic System &amp; How Does it Work?</a:t>
            </a:r>
            <a:endParaRPr/>
          </a:p>
        </p:txBody>
      </p:sp>
      <p:sp>
        <p:nvSpPr>
          <p:cNvPr id="2503" name="Google Shape;2503;p239"/>
          <p:cNvSpPr txBox="1"/>
          <p:nvPr>
            <p:ph idx="2" type="subTitle"/>
          </p:nvPr>
        </p:nvSpPr>
        <p:spPr>
          <a:xfrm>
            <a:off x="1520850" y="1230975"/>
            <a:ext cx="6102300" cy="164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a:t>
            </a:r>
            <a:r>
              <a:rPr lang="en"/>
              <a:t>s an artificial intelligence system designed to accomplish a specific goal with limited human supervision.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a:t>
            </a:r>
            <a:r>
              <a:rPr lang="en"/>
              <a:t>gentic systems exhibit autonomy, adaptability, and goal-driven behavior.</a:t>
            </a:r>
            <a:endParaRPr/>
          </a:p>
          <a:p>
            <a:pPr indent="0" lvl="0" marL="0" rtl="0" algn="l">
              <a:spcBef>
                <a:spcPts val="0"/>
              </a:spcBef>
              <a:spcAft>
                <a:spcPts val="0"/>
              </a:spcAft>
              <a:buNone/>
            </a:pPr>
            <a:r>
              <a:t/>
            </a:r>
            <a:endParaRPr/>
          </a:p>
        </p:txBody>
      </p:sp>
      <p:sp>
        <p:nvSpPr>
          <p:cNvPr id="2504" name="Google Shape;2504;p2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05" name="Google Shape;2505;p239" title="Untitled diagram-2026-04-19-142613.png"/>
          <p:cNvPicPr preferRelativeResize="0"/>
          <p:nvPr/>
        </p:nvPicPr>
        <p:blipFill>
          <a:blip r:embed="rId3">
            <a:alphaModFix/>
          </a:blip>
          <a:stretch>
            <a:fillRect/>
          </a:stretch>
        </p:blipFill>
        <p:spPr>
          <a:xfrm>
            <a:off x="1445650" y="2786725"/>
            <a:ext cx="6252692" cy="1963126"/>
          </a:xfrm>
          <a:prstGeom prst="rect">
            <a:avLst/>
          </a:prstGeom>
          <a:noFill/>
          <a:ln>
            <a:noFill/>
          </a:ln>
        </p:spPr>
      </p:pic>
      <p:sp>
        <p:nvSpPr>
          <p:cNvPr id="2506" name="Google Shape;2506;p239"/>
          <p:cNvSpPr txBox="1"/>
          <p:nvPr/>
        </p:nvSpPr>
        <p:spPr>
          <a:xfrm>
            <a:off x="0" y="4804800"/>
            <a:ext cx="478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Source: "What is agentic AI?", IBM Think.</a:t>
            </a:r>
            <a:endParaRPr sz="1000">
              <a:solidFill>
                <a:schemeClr val="dk1"/>
              </a:solidFill>
            </a:endParaRPr>
          </a:p>
        </p:txBody>
      </p:sp>
      <p:sp>
        <p:nvSpPr>
          <p:cNvPr id="2507" name="Google Shape;2507;p239"/>
          <p:cNvSpPr txBox="1"/>
          <p:nvPr/>
        </p:nvSpPr>
        <p:spPr>
          <a:xfrm>
            <a:off x="3431098" y="4746550"/>
            <a:ext cx="228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Agent System Diagram</a:t>
            </a:r>
            <a:endParaRPr>
              <a:solidFill>
                <a:schemeClr val="dk1"/>
              </a:solidFill>
              <a:latin typeface="Albert Sans"/>
              <a:ea typeface="Albert Sans"/>
              <a:cs typeface="Albert Sans"/>
              <a:sym typeface="Albert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7" name="Shape 2777"/>
        <p:cNvGrpSpPr/>
        <p:nvPr/>
      </p:nvGrpSpPr>
      <p:grpSpPr>
        <a:xfrm>
          <a:off x="0" y="0"/>
          <a:ext cx="0" cy="0"/>
          <a:chOff x="0" y="0"/>
          <a:chExt cx="0" cy="0"/>
        </a:xfrm>
      </p:grpSpPr>
      <p:sp>
        <p:nvSpPr>
          <p:cNvPr id="2778" name="Google Shape;2778;p266"/>
          <p:cNvSpPr txBox="1"/>
          <p:nvPr>
            <p:ph type="title"/>
          </p:nvPr>
        </p:nvSpPr>
        <p:spPr>
          <a:xfrm>
            <a:off x="1575900" y="340325"/>
            <a:ext cx="59922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Divide and Conquer Agent</a:t>
            </a:r>
            <a:endParaRPr/>
          </a:p>
        </p:txBody>
      </p:sp>
      <p:sp>
        <p:nvSpPr>
          <p:cNvPr id="2779" name="Google Shape;2779;p2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80" name="Google Shape;2780;p266"/>
          <p:cNvSpPr txBox="1"/>
          <p:nvPr/>
        </p:nvSpPr>
        <p:spPr>
          <a:xfrm>
            <a:off x="4794250" y="1935838"/>
            <a:ext cx="3331500" cy="19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Step 1: Decompose problem into sub-problem.</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Step 2: Assign each sub-problem to a specialized agent.</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Step 3: Integrate sub-problem solution to final answer.</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p:txBody>
      </p:sp>
      <p:pic>
        <p:nvPicPr>
          <p:cNvPr id="2781" name="Google Shape;2781;p266"/>
          <p:cNvPicPr preferRelativeResize="0"/>
          <p:nvPr/>
        </p:nvPicPr>
        <p:blipFill>
          <a:blip r:embed="rId3">
            <a:alphaModFix/>
          </a:blip>
          <a:stretch>
            <a:fillRect/>
          </a:stretch>
        </p:blipFill>
        <p:spPr>
          <a:xfrm>
            <a:off x="370401" y="1178813"/>
            <a:ext cx="3723926" cy="348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1" name="Shape 2511"/>
        <p:cNvGrpSpPr/>
        <p:nvPr/>
      </p:nvGrpSpPr>
      <p:grpSpPr>
        <a:xfrm>
          <a:off x="0" y="0"/>
          <a:ext cx="0" cy="0"/>
          <a:chOff x="0" y="0"/>
          <a:chExt cx="0" cy="0"/>
        </a:xfrm>
      </p:grpSpPr>
      <p:sp>
        <p:nvSpPr>
          <p:cNvPr id="2512" name="Google Shape;2512;p240"/>
          <p:cNvSpPr txBox="1"/>
          <p:nvPr>
            <p:ph type="title"/>
          </p:nvPr>
        </p:nvSpPr>
        <p:spPr>
          <a:xfrm>
            <a:off x="713225" y="445025"/>
            <a:ext cx="3397500" cy="12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Manual Agents Design</a:t>
            </a:r>
            <a:endParaRPr>
              <a:latin typeface="Be Vietnam Pro"/>
              <a:ea typeface="Be Vietnam Pro"/>
              <a:cs typeface="Be Vietnam Pro"/>
              <a:sym typeface="Be Vietnam Pro"/>
            </a:endParaRPr>
          </a:p>
        </p:txBody>
      </p:sp>
      <p:sp>
        <p:nvSpPr>
          <p:cNvPr id="2513" name="Google Shape;2513;p240"/>
          <p:cNvSpPr txBox="1"/>
          <p:nvPr>
            <p:ph idx="1" type="body"/>
          </p:nvPr>
        </p:nvSpPr>
        <p:spPr>
          <a:xfrm>
            <a:off x="713225" y="1890750"/>
            <a:ext cx="4381500" cy="2711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Chain-of-Thought (CoT): Forcing the model to ”think step-by-step”.</a:t>
            </a:r>
            <a:r>
              <a:rPr lang="en"/>
              <a: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RAG (Retrieval-Augmented Generation): Giving the agent an external memory structure.</a:t>
            </a:r>
            <a:endParaRPr/>
          </a:p>
          <a:p>
            <a:pPr indent="0" lvl="0" marL="457200" rtl="0" algn="l">
              <a:spcBef>
                <a:spcPts val="0"/>
              </a:spcBef>
              <a:spcAft>
                <a:spcPts val="0"/>
              </a:spcAft>
              <a:buNone/>
            </a:pPr>
            <a:r>
              <a:t/>
            </a:r>
            <a:endParaRPr/>
          </a:p>
          <a:p>
            <a:pPr indent="-317500" lvl="0" marL="457200" rtl="0" algn="l">
              <a:spcBef>
                <a:spcPts val="0"/>
              </a:spcBef>
              <a:spcAft>
                <a:spcPts val="1000"/>
              </a:spcAft>
              <a:buSzPts val="1400"/>
              <a:buChar char="●"/>
            </a:pPr>
            <a:r>
              <a:rPr lang="en"/>
              <a:t>Self-Reflection: Having the agent critique its own outputs.</a:t>
            </a:r>
            <a:endParaRPr/>
          </a:p>
        </p:txBody>
      </p:sp>
      <p:sp>
        <p:nvSpPr>
          <p:cNvPr id="2514" name="Google Shape;2514;p2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15" name="Google Shape;2515;p240"/>
          <p:cNvSpPr txBox="1"/>
          <p:nvPr>
            <p:ph type="title"/>
          </p:nvPr>
        </p:nvSpPr>
        <p:spPr>
          <a:xfrm>
            <a:off x="5264450" y="445025"/>
            <a:ext cx="3397500" cy="12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problem?</a:t>
            </a:r>
            <a:endParaRPr>
              <a:latin typeface="Be Vietnam Pro"/>
              <a:ea typeface="Be Vietnam Pro"/>
              <a:cs typeface="Be Vietnam Pro"/>
              <a:sym typeface="Be Vietnam Pro"/>
            </a:endParaRPr>
          </a:p>
        </p:txBody>
      </p:sp>
      <p:sp>
        <p:nvSpPr>
          <p:cNvPr id="2516" name="Google Shape;2516;p240"/>
          <p:cNvSpPr txBox="1"/>
          <p:nvPr>
            <p:ph idx="1" type="body"/>
          </p:nvPr>
        </p:nvSpPr>
        <p:spPr>
          <a:xfrm>
            <a:off x="5264450" y="1890750"/>
            <a:ext cx="3619800" cy="239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Developing and combining these into complex systems requires substantial, domain-specific manual effort from researchers.</a:t>
            </a:r>
            <a:endParaRPr/>
          </a:p>
          <a:p>
            <a:pPr indent="0" lvl="0" marL="0" rtl="0" algn="l">
              <a:spcBef>
                <a:spcPts val="1000"/>
              </a:spcBef>
              <a:spcAft>
                <a:spcPts val="0"/>
              </a:spcAft>
              <a:buNone/>
            </a:pPr>
            <a:r>
              <a:t/>
            </a:r>
            <a:endParaRPr/>
          </a:p>
          <a:p>
            <a:pPr indent="-317500" lvl="0" marL="457200" rtl="0" algn="l">
              <a:spcBef>
                <a:spcPts val="1000"/>
              </a:spcBef>
              <a:spcAft>
                <a:spcPts val="0"/>
              </a:spcAft>
              <a:buSzPts val="1400"/>
              <a:buChar char="●"/>
            </a:pPr>
            <a:r>
              <a:rPr lang="en"/>
              <a:t>T</a:t>
            </a:r>
            <a:r>
              <a:rPr lang="en"/>
              <a:t>oo many possible combinations of components.</a:t>
            </a:r>
            <a:endParaRPr/>
          </a:p>
          <a:p>
            <a:pPr indent="0" lvl="0" marL="0" rtl="0" algn="l">
              <a:spcBef>
                <a:spcPts val="1000"/>
              </a:spcBef>
              <a:spcAft>
                <a:spcPts val="10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6"/>
                                        </p:tgtEl>
                                        <p:attrNameLst>
                                          <p:attrName>style.visibility</p:attrName>
                                        </p:attrNameLst>
                                      </p:cBhvr>
                                      <p:to>
                                        <p:strVal val="visible"/>
                                      </p:to>
                                    </p:set>
                                    <p:animEffect filter="fade" transition="in">
                                      <p:cBhvr>
                                        <p:cTn dur="1000"/>
                                        <p:tgtEl>
                                          <p:spTgt spid="2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0" name="Shape 2520"/>
        <p:cNvGrpSpPr/>
        <p:nvPr/>
      </p:nvGrpSpPr>
      <p:grpSpPr>
        <a:xfrm>
          <a:off x="0" y="0"/>
          <a:ext cx="0" cy="0"/>
          <a:chOff x="0" y="0"/>
          <a:chExt cx="0" cy="0"/>
        </a:xfrm>
      </p:grpSpPr>
      <p:sp>
        <p:nvSpPr>
          <p:cNvPr id="2521" name="Google Shape;2521;p241"/>
          <p:cNvSpPr txBox="1"/>
          <p:nvPr>
            <p:ph type="title"/>
          </p:nvPr>
        </p:nvSpPr>
        <p:spPr>
          <a:xfrm>
            <a:off x="713250" y="0"/>
            <a:ext cx="7717500" cy="78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ML History</a:t>
            </a:r>
            <a:endParaRPr>
              <a:latin typeface="Be Vietnam Pro"/>
              <a:ea typeface="Be Vietnam Pro"/>
              <a:cs typeface="Be Vietnam Pro"/>
              <a:sym typeface="Be Vietnam Pro"/>
            </a:endParaRPr>
          </a:p>
        </p:txBody>
      </p:sp>
      <p:sp>
        <p:nvSpPr>
          <p:cNvPr id="2522" name="Google Shape;2522;p241"/>
          <p:cNvSpPr txBox="1"/>
          <p:nvPr>
            <p:ph idx="1" type="subTitle"/>
          </p:nvPr>
        </p:nvSpPr>
        <p:spPr>
          <a:xfrm>
            <a:off x="4629000" y="1556908"/>
            <a:ext cx="3744900" cy="78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Learned loss functions often outperform hand-designed ones like DPO.</a:t>
            </a:r>
            <a:endParaRPr/>
          </a:p>
          <a:p>
            <a:pPr indent="0" lvl="0" marL="0" rtl="0" algn="l">
              <a:spcBef>
                <a:spcPts val="0"/>
              </a:spcBef>
              <a:spcAft>
                <a:spcPts val="0"/>
              </a:spcAft>
              <a:buNone/>
            </a:pPr>
            <a:r>
              <a:t/>
            </a:r>
            <a:endParaRPr/>
          </a:p>
        </p:txBody>
      </p:sp>
      <p:sp>
        <p:nvSpPr>
          <p:cNvPr id="2523" name="Google Shape;2523;p241"/>
          <p:cNvSpPr txBox="1"/>
          <p:nvPr>
            <p:ph idx="2" type="subTitle"/>
          </p:nvPr>
        </p:nvSpPr>
        <p:spPr>
          <a:xfrm>
            <a:off x="770100" y="1556898"/>
            <a:ext cx="3744900" cy="185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H</a:t>
            </a:r>
            <a:r>
              <a:rPr lang="en"/>
              <a:t>and-designing features like Histograms of Oriented Gradients.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Today, replaced by features learned automatically by Convolutional Neural Networks.</a:t>
            </a:r>
            <a:endParaRPr/>
          </a:p>
          <a:p>
            <a:pPr indent="0" lvl="0" marL="0" rtl="0" algn="l">
              <a:spcBef>
                <a:spcPts val="0"/>
              </a:spcBef>
              <a:spcAft>
                <a:spcPts val="0"/>
              </a:spcAft>
              <a:buNone/>
            </a:pPr>
            <a:r>
              <a:t/>
            </a:r>
            <a:endParaRPr/>
          </a:p>
        </p:txBody>
      </p:sp>
      <p:sp>
        <p:nvSpPr>
          <p:cNvPr id="2524" name="Google Shape;2524;p241"/>
          <p:cNvSpPr txBox="1"/>
          <p:nvPr>
            <p:ph idx="3" type="subTitle"/>
          </p:nvPr>
        </p:nvSpPr>
        <p:spPr>
          <a:xfrm>
            <a:off x="770100" y="1071878"/>
            <a:ext cx="3744900" cy="5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Computer Vision</a:t>
            </a:r>
            <a:endParaRPr/>
          </a:p>
        </p:txBody>
      </p:sp>
      <p:sp>
        <p:nvSpPr>
          <p:cNvPr id="2525" name="Google Shape;2525;p241"/>
          <p:cNvSpPr txBox="1"/>
          <p:nvPr>
            <p:ph idx="4" type="subTitle"/>
          </p:nvPr>
        </p:nvSpPr>
        <p:spPr>
          <a:xfrm>
            <a:off x="4629000" y="1071903"/>
            <a:ext cx="3744900" cy="5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Aligning LLMs</a:t>
            </a:r>
            <a:endParaRPr/>
          </a:p>
        </p:txBody>
      </p:sp>
      <p:sp>
        <p:nvSpPr>
          <p:cNvPr id="2526" name="Google Shape;2526;p241"/>
          <p:cNvSpPr/>
          <p:nvPr/>
        </p:nvSpPr>
        <p:spPr>
          <a:xfrm>
            <a:off x="4763973" y="817801"/>
            <a:ext cx="390828" cy="214649"/>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7" name="Google Shape;2527;p241"/>
          <p:cNvGrpSpPr/>
          <p:nvPr/>
        </p:nvGrpSpPr>
        <p:grpSpPr>
          <a:xfrm>
            <a:off x="879933" y="811990"/>
            <a:ext cx="342632" cy="226264"/>
            <a:chOff x="5358450" y="4015675"/>
            <a:chExt cx="289875" cy="191425"/>
          </a:xfrm>
        </p:grpSpPr>
        <p:sp>
          <p:nvSpPr>
            <p:cNvPr id="2528" name="Google Shape;2528;p241"/>
            <p:cNvSpPr/>
            <p:nvPr/>
          </p:nvSpPr>
          <p:spPr>
            <a:xfrm>
              <a:off x="5358450" y="4015675"/>
              <a:ext cx="289875" cy="89025"/>
            </a:xfrm>
            <a:custGeom>
              <a:rect b="b" l="l" r="r" t="t"/>
              <a:pathLst>
                <a:path extrusionOk="0" h="3561" w="11595">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41"/>
            <p:cNvSpPr/>
            <p:nvPr/>
          </p:nvSpPr>
          <p:spPr>
            <a:xfrm>
              <a:off x="5494725" y="4101525"/>
              <a:ext cx="17350" cy="18150"/>
            </a:xfrm>
            <a:custGeom>
              <a:rect b="b" l="l" r="r" t="t"/>
              <a:pathLst>
                <a:path extrusionOk="0" h="726" w="694">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41"/>
            <p:cNvSpPr/>
            <p:nvPr/>
          </p:nvSpPr>
          <p:spPr>
            <a:xfrm>
              <a:off x="5460050" y="4077125"/>
              <a:ext cx="86675" cy="78000"/>
            </a:xfrm>
            <a:custGeom>
              <a:rect b="b" l="l" r="r" t="t"/>
              <a:pathLst>
                <a:path extrusionOk="0" h="3120" w="3467">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41"/>
            <p:cNvSpPr/>
            <p:nvPr/>
          </p:nvSpPr>
          <p:spPr>
            <a:xfrm>
              <a:off x="5362400" y="4084200"/>
              <a:ext cx="282000" cy="122900"/>
            </a:xfrm>
            <a:custGeom>
              <a:rect b="b" l="l" r="r" t="t"/>
              <a:pathLst>
                <a:path extrusionOk="0" h="4916" w="1128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2" name="Google Shape;2532;p2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33" name="Google Shape;2533;p241"/>
          <p:cNvSpPr txBox="1"/>
          <p:nvPr>
            <p:ph idx="2" type="subTitle"/>
          </p:nvPr>
        </p:nvSpPr>
        <p:spPr>
          <a:xfrm>
            <a:off x="1715963" y="3280575"/>
            <a:ext cx="6102300" cy="11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AutoML &amp; Neural Architecture Search (NAS)</a:t>
            </a:r>
            <a:endParaRPr b="1"/>
          </a:p>
          <a:p>
            <a:pPr indent="-317500" lvl="0" marL="457200" rtl="0" algn="l">
              <a:spcBef>
                <a:spcPts val="0"/>
              </a:spcBef>
              <a:spcAft>
                <a:spcPts val="0"/>
              </a:spcAft>
              <a:buSzPts val="1400"/>
              <a:buChar char="●"/>
            </a:pPr>
            <a:r>
              <a:rPr lang="en"/>
              <a:t>The current best-performing CNN models come from algorithms searching for the best architecture, rather than humans manually stacking layers.</a:t>
            </a:r>
            <a:endParaRPr/>
          </a:p>
        </p:txBody>
      </p:sp>
      <p:sp>
        <p:nvSpPr>
          <p:cNvPr id="2534" name="Google Shape;2534;p241"/>
          <p:cNvSpPr txBox="1"/>
          <p:nvPr>
            <p:ph idx="1" type="subTitle"/>
          </p:nvPr>
        </p:nvSpPr>
        <p:spPr>
          <a:xfrm>
            <a:off x="1825788" y="4391475"/>
            <a:ext cx="61023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a:t>
            </a:r>
            <a:r>
              <a:rPr lang="en"/>
              <a:t> If we can automate the design of neural networks and loss functions, </a:t>
            </a:r>
            <a:r>
              <a:rPr b="1" lang="en"/>
              <a:t>can we automate the design of agentic systems?</a:t>
            </a:r>
            <a:endParaRPr b="1"/>
          </a:p>
          <a:p>
            <a:pPr indent="0" lvl="0" marL="0" rtl="0" algn="l">
              <a:spcBef>
                <a:spcPts val="0"/>
              </a:spcBef>
              <a:spcAft>
                <a:spcPts val="0"/>
              </a:spcAft>
              <a:buNone/>
            </a:pPr>
            <a:r>
              <a:t/>
            </a:r>
            <a:endParaRPr/>
          </a:p>
        </p:txBody>
      </p:sp>
      <p:grpSp>
        <p:nvGrpSpPr>
          <p:cNvPr id="2535" name="Google Shape;2535;p241"/>
          <p:cNvGrpSpPr/>
          <p:nvPr/>
        </p:nvGrpSpPr>
        <p:grpSpPr>
          <a:xfrm>
            <a:off x="1215909" y="3409697"/>
            <a:ext cx="465336" cy="471255"/>
            <a:chOff x="-42617300" y="3587775"/>
            <a:chExt cx="306950" cy="310875"/>
          </a:xfrm>
        </p:grpSpPr>
        <p:sp>
          <p:nvSpPr>
            <p:cNvPr id="2536" name="Google Shape;2536;p241"/>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41"/>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8" name="Google Shape;2538;p241"/>
          <p:cNvGrpSpPr/>
          <p:nvPr/>
        </p:nvGrpSpPr>
        <p:grpSpPr>
          <a:xfrm>
            <a:off x="1278142" y="4467535"/>
            <a:ext cx="340870" cy="471280"/>
            <a:chOff x="-38129425" y="3222550"/>
            <a:chExt cx="228450" cy="315850"/>
          </a:xfrm>
        </p:grpSpPr>
        <p:sp>
          <p:nvSpPr>
            <p:cNvPr id="2539" name="Google Shape;2539;p241"/>
            <p:cNvSpPr/>
            <p:nvPr/>
          </p:nvSpPr>
          <p:spPr>
            <a:xfrm>
              <a:off x="-38129425" y="3222550"/>
              <a:ext cx="228450" cy="227650"/>
            </a:xfrm>
            <a:custGeom>
              <a:rect b="b" l="l" r="r" t="t"/>
              <a:pathLst>
                <a:path extrusionOk="0" h="9106" w="9138">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41"/>
            <p:cNvSpPr/>
            <p:nvPr/>
          </p:nvSpPr>
          <p:spPr>
            <a:xfrm>
              <a:off x="-38067200" y="3470650"/>
              <a:ext cx="103200" cy="67750"/>
            </a:xfrm>
            <a:custGeom>
              <a:rect b="b" l="l" r="r" t="t"/>
              <a:pathLst>
                <a:path extrusionOk="0" h="2710" w="4128">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3"/>
                                        </p:tgtEl>
                                        <p:attrNameLst>
                                          <p:attrName>style.visibility</p:attrName>
                                        </p:attrNameLst>
                                      </p:cBhvr>
                                      <p:to>
                                        <p:strVal val="visible"/>
                                      </p:to>
                                    </p:set>
                                    <p:animEffect filter="fade" transition="in">
                                      <p:cBhvr>
                                        <p:cTn dur="1000"/>
                                        <p:tgtEl>
                                          <p:spTgt spid="2533"/>
                                        </p:tgtEl>
                                      </p:cBhvr>
                                    </p:animEffect>
                                  </p:childTnLst>
                                </p:cTn>
                              </p:par>
                              <p:par>
                                <p:cTn fill="hold" nodeType="withEffect" presetClass="entr" presetID="10" presetSubtype="0">
                                  <p:stCondLst>
                                    <p:cond delay="0"/>
                                  </p:stCondLst>
                                  <p:childTnLst>
                                    <p:set>
                                      <p:cBhvr>
                                        <p:cTn dur="1" fill="hold">
                                          <p:stCondLst>
                                            <p:cond delay="0"/>
                                          </p:stCondLst>
                                        </p:cTn>
                                        <p:tgtEl>
                                          <p:spTgt spid="2534"/>
                                        </p:tgtEl>
                                        <p:attrNameLst>
                                          <p:attrName>style.visibility</p:attrName>
                                        </p:attrNameLst>
                                      </p:cBhvr>
                                      <p:to>
                                        <p:strVal val="visible"/>
                                      </p:to>
                                    </p:set>
                                    <p:animEffect filter="fade" transition="in">
                                      <p:cBhvr>
                                        <p:cTn dur="1000"/>
                                        <p:tgtEl>
                                          <p:spTgt spid="2534"/>
                                        </p:tgtEl>
                                      </p:cBhvr>
                                    </p:animEffect>
                                  </p:childTnLst>
                                </p:cTn>
                              </p:par>
                              <p:par>
                                <p:cTn fill="hold" nodeType="withEffect" presetClass="entr" presetID="10" presetSubtype="0">
                                  <p:stCondLst>
                                    <p:cond delay="0"/>
                                  </p:stCondLst>
                                  <p:childTnLst>
                                    <p:set>
                                      <p:cBhvr>
                                        <p:cTn dur="1" fill="hold">
                                          <p:stCondLst>
                                            <p:cond delay="0"/>
                                          </p:stCondLst>
                                        </p:cTn>
                                        <p:tgtEl>
                                          <p:spTgt spid="2535"/>
                                        </p:tgtEl>
                                        <p:attrNameLst>
                                          <p:attrName>style.visibility</p:attrName>
                                        </p:attrNameLst>
                                      </p:cBhvr>
                                      <p:to>
                                        <p:strVal val="visible"/>
                                      </p:to>
                                    </p:set>
                                    <p:animEffect filter="fade" transition="in">
                                      <p:cBhvr>
                                        <p:cTn dur="1000"/>
                                        <p:tgtEl>
                                          <p:spTgt spid="2535"/>
                                        </p:tgtEl>
                                      </p:cBhvr>
                                    </p:animEffect>
                                  </p:childTnLst>
                                </p:cTn>
                              </p:par>
                              <p:par>
                                <p:cTn fill="hold" nodeType="withEffect" presetClass="entr" presetID="10" presetSubtype="0">
                                  <p:stCondLst>
                                    <p:cond delay="0"/>
                                  </p:stCondLst>
                                  <p:childTnLst>
                                    <p:set>
                                      <p:cBhvr>
                                        <p:cTn dur="1" fill="hold">
                                          <p:stCondLst>
                                            <p:cond delay="0"/>
                                          </p:stCondLst>
                                        </p:cTn>
                                        <p:tgtEl>
                                          <p:spTgt spid="2538"/>
                                        </p:tgtEl>
                                        <p:attrNameLst>
                                          <p:attrName>style.visibility</p:attrName>
                                        </p:attrNameLst>
                                      </p:cBhvr>
                                      <p:to>
                                        <p:strVal val="visible"/>
                                      </p:to>
                                    </p:set>
                                    <p:animEffect filter="fade" transition="in">
                                      <p:cBhvr>
                                        <p:cTn dur="1000"/>
                                        <p:tgtEl>
                                          <p:spTgt spid="2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4" name="Shape 2544"/>
        <p:cNvGrpSpPr/>
        <p:nvPr/>
      </p:nvGrpSpPr>
      <p:grpSpPr>
        <a:xfrm>
          <a:off x="0" y="0"/>
          <a:ext cx="0" cy="0"/>
          <a:chOff x="0" y="0"/>
          <a:chExt cx="0" cy="0"/>
        </a:xfrm>
      </p:grpSpPr>
      <p:sp>
        <p:nvSpPr>
          <p:cNvPr id="2545" name="Google Shape;2545;p242"/>
          <p:cNvSpPr txBox="1"/>
          <p:nvPr>
            <p:ph type="title"/>
          </p:nvPr>
        </p:nvSpPr>
        <p:spPr>
          <a:xfrm>
            <a:off x="713250" y="31575"/>
            <a:ext cx="7717500" cy="78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Automated Design of Agentic Systems (ADAS)</a:t>
            </a:r>
            <a:endParaRPr>
              <a:latin typeface="Be Vietnam Pro"/>
              <a:ea typeface="Be Vietnam Pro"/>
              <a:cs typeface="Be Vietnam Pro"/>
              <a:sym typeface="Be Vietnam Pro"/>
            </a:endParaRPr>
          </a:p>
        </p:txBody>
      </p:sp>
      <p:sp>
        <p:nvSpPr>
          <p:cNvPr id="2546" name="Google Shape;2546;p242"/>
          <p:cNvSpPr txBox="1"/>
          <p:nvPr>
            <p:ph idx="2" type="subTitle"/>
          </p:nvPr>
        </p:nvSpPr>
        <p:spPr>
          <a:xfrm>
            <a:off x="713250" y="1580426"/>
            <a:ext cx="3744900" cy="12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imed at automatically inventing novel building blocks and designing powerful agentic systems.</a:t>
            </a:r>
            <a:endParaRPr/>
          </a:p>
          <a:p>
            <a:pPr indent="0" lvl="0" marL="0" rtl="0" algn="l">
              <a:spcBef>
                <a:spcPts val="0"/>
              </a:spcBef>
              <a:spcAft>
                <a:spcPts val="0"/>
              </a:spcAft>
              <a:buNone/>
            </a:pPr>
            <a:r>
              <a:t/>
            </a:r>
            <a:endParaRPr/>
          </a:p>
        </p:txBody>
      </p:sp>
      <p:sp>
        <p:nvSpPr>
          <p:cNvPr id="2547" name="Google Shape;2547;p242"/>
          <p:cNvSpPr txBox="1"/>
          <p:nvPr>
            <p:ph idx="3" type="subTitle"/>
          </p:nvPr>
        </p:nvSpPr>
        <p:spPr>
          <a:xfrm>
            <a:off x="713250" y="1088634"/>
            <a:ext cx="3744900" cy="5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ADAS</a:t>
            </a:r>
            <a:endParaRPr/>
          </a:p>
        </p:txBody>
      </p:sp>
      <p:sp>
        <p:nvSpPr>
          <p:cNvPr id="2548" name="Google Shape;2548;p242"/>
          <p:cNvSpPr txBox="1"/>
          <p:nvPr>
            <p:ph idx="4" type="subTitle"/>
          </p:nvPr>
        </p:nvSpPr>
        <p:spPr>
          <a:xfrm>
            <a:off x="4572150" y="1088659"/>
            <a:ext cx="3744900" cy="54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 Key Components:</a:t>
            </a:r>
            <a:endParaRPr/>
          </a:p>
        </p:txBody>
      </p:sp>
      <p:sp>
        <p:nvSpPr>
          <p:cNvPr id="2549" name="Google Shape;2549;p242"/>
          <p:cNvSpPr txBox="1"/>
          <p:nvPr>
            <p:ph idx="2" type="subTitle"/>
          </p:nvPr>
        </p:nvSpPr>
        <p:spPr>
          <a:xfrm>
            <a:off x="4580900" y="1580438"/>
            <a:ext cx="3744900" cy="5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 </a:t>
            </a:r>
            <a:r>
              <a:rPr b="1" lang="en"/>
              <a:t>Search Space:</a:t>
            </a:r>
            <a:r>
              <a:rPr lang="en"/>
              <a:t> Defines which agentic systems can be represented.</a:t>
            </a:r>
            <a:endParaRPr/>
          </a:p>
        </p:txBody>
      </p:sp>
      <p:sp>
        <p:nvSpPr>
          <p:cNvPr id="2550" name="Google Shape;2550;p242"/>
          <p:cNvSpPr txBox="1"/>
          <p:nvPr>
            <p:ph idx="2" type="subTitle"/>
          </p:nvPr>
        </p:nvSpPr>
        <p:spPr>
          <a:xfrm>
            <a:off x="4572150" y="2127338"/>
            <a:ext cx="3744900" cy="5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Search Algorithm: </a:t>
            </a:r>
            <a:r>
              <a:rPr lang="en"/>
              <a:t>Defines how the space is explored.</a:t>
            </a:r>
            <a:endParaRPr/>
          </a:p>
        </p:txBody>
      </p:sp>
      <p:sp>
        <p:nvSpPr>
          <p:cNvPr id="2551" name="Google Shape;2551;p242"/>
          <p:cNvSpPr txBox="1"/>
          <p:nvPr>
            <p:ph idx="2" type="subTitle"/>
          </p:nvPr>
        </p:nvSpPr>
        <p:spPr>
          <a:xfrm>
            <a:off x="4572150" y="2674244"/>
            <a:ext cx="3744900" cy="8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 Evaluation Function: </a:t>
            </a:r>
            <a:r>
              <a:rPr lang="en"/>
              <a:t>Assesses the agent on target objectives (what the system is trying to optimize).</a:t>
            </a:r>
            <a:endParaRPr/>
          </a:p>
        </p:txBody>
      </p:sp>
      <p:sp>
        <p:nvSpPr>
          <p:cNvPr id="2552" name="Google Shape;2552;p2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53" name="Google Shape;2553;p242"/>
          <p:cNvPicPr preferRelativeResize="0"/>
          <p:nvPr/>
        </p:nvPicPr>
        <p:blipFill>
          <a:blip r:embed="rId3">
            <a:alphaModFix/>
          </a:blip>
          <a:stretch>
            <a:fillRect/>
          </a:stretch>
        </p:blipFill>
        <p:spPr>
          <a:xfrm>
            <a:off x="1910600" y="3583000"/>
            <a:ext cx="5712024" cy="1318900"/>
          </a:xfrm>
          <a:prstGeom prst="rect">
            <a:avLst/>
          </a:prstGeom>
          <a:noFill/>
          <a:ln>
            <a:noFill/>
          </a:ln>
        </p:spPr>
      </p:pic>
      <p:sp>
        <p:nvSpPr>
          <p:cNvPr id="2554" name="Google Shape;2554;p242"/>
          <p:cNvSpPr txBox="1"/>
          <p:nvPr/>
        </p:nvSpPr>
        <p:spPr>
          <a:xfrm>
            <a:off x="7659063" y="4042338"/>
            <a:ext cx="11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Figure 2 </a:t>
            </a:r>
            <a:endParaRPr>
              <a:solidFill>
                <a:schemeClr val="dk1"/>
              </a:solidFill>
              <a:latin typeface="Albert Sans"/>
              <a:ea typeface="Albert Sans"/>
              <a:cs typeface="Albert Sans"/>
              <a:sym typeface="Alber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9"/>
                                        </p:tgtEl>
                                        <p:attrNameLst>
                                          <p:attrName>style.visibility</p:attrName>
                                        </p:attrNameLst>
                                      </p:cBhvr>
                                      <p:to>
                                        <p:strVal val="visible"/>
                                      </p:to>
                                    </p:set>
                                    <p:animEffect filter="fade" transition="in">
                                      <p:cBhvr>
                                        <p:cTn dur="1000"/>
                                        <p:tgtEl>
                                          <p:spTgt spid="2549"/>
                                        </p:tgtEl>
                                      </p:cBhvr>
                                    </p:animEffect>
                                  </p:childTnLst>
                                </p:cTn>
                              </p:par>
                              <p:par>
                                <p:cTn fill="hold" nodeType="withEffect" presetClass="entr" presetID="10" presetSubtype="0">
                                  <p:stCondLst>
                                    <p:cond delay="0"/>
                                  </p:stCondLst>
                                  <p:childTnLst>
                                    <p:set>
                                      <p:cBhvr>
                                        <p:cTn dur="1" fill="hold">
                                          <p:stCondLst>
                                            <p:cond delay="0"/>
                                          </p:stCondLst>
                                        </p:cTn>
                                        <p:tgtEl>
                                          <p:spTgt spid="2553"/>
                                        </p:tgtEl>
                                        <p:attrNameLst>
                                          <p:attrName>style.visibility</p:attrName>
                                        </p:attrNameLst>
                                      </p:cBhvr>
                                      <p:to>
                                        <p:strVal val="visible"/>
                                      </p:to>
                                    </p:set>
                                    <p:animEffect filter="fade" transition="in">
                                      <p:cBhvr>
                                        <p:cTn dur="1000"/>
                                        <p:tgtEl>
                                          <p:spTgt spid="2553"/>
                                        </p:tgtEl>
                                      </p:cBhvr>
                                    </p:animEffect>
                                  </p:childTnLst>
                                </p:cTn>
                              </p:par>
                              <p:par>
                                <p:cTn fill="hold" nodeType="withEffect" presetClass="entr" presetID="10" presetSubtype="0">
                                  <p:stCondLst>
                                    <p:cond delay="0"/>
                                  </p:stCondLst>
                                  <p:childTnLst>
                                    <p:set>
                                      <p:cBhvr>
                                        <p:cTn dur="1" fill="hold">
                                          <p:stCondLst>
                                            <p:cond delay="0"/>
                                          </p:stCondLst>
                                        </p:cTn>
                                        <p:tgtEl>
                                          <p:spTgt spid="2554"/>
                                        </p:tgtEl>
                                        <p:attrNameLst>
                                          <p:attrName>style.visibility</p:attrName>
                                        </p:attrNameLst>
                                      </p:cBhvr>
                                      <p:to>
                                        <p:strVal val="visible"/>
                                      </p:to>
                                    </p:set>
                                    <p:animEffect filter="fade" transition="in">
                                      <p:cBhvr>
                                        <p:cTn dur="1000"/>
                                        <p:tgtEl>
                                          <p:spTgt spid="2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0"/>
                                        </p:tgtEl>
                                        <p:attrNameLst>
                                          <p:attrName>style.visibility</p:attrName>
                                        </p:attrNameLst>
                                      </p:cBhvr>
                                      <p:to>
                                        <p:strVal val="visible"/>
                                      </p:to>
                                    </p:set>
                                    <p:animEffect filter="fade" transition="in">
                                      <p:cBhvr>
                                        <p:cTn dur="1000"/>
                                        <p:tgtEl>
                                          <p:spTgt spid="2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1"/>
                                        </p:tgtEl>
                                        <p:attrNameLst>
                                          <p:attrName>style.visibility</p:attrName>
                                        </p:attrNameLst>
                                      </p:cBhvr>
                                      <p:to>
                                        <p:strVal val="visible"/>
                                      </p:to>
                                    </p:set>
                                    <p:animEffect filter="fade" transition="in">
                                      <p:cBhvr>
                                        <p:cTn dur="1000"/>
                                        <p:tgtEl>
                                          <p:spTgt spid="2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8" name="Shape 2558"/>
        <p:cNvGrpSpPr/>
        <p:nvPr/>
      </p:nvGrpSpPr>
      <p:grpSpPr>
        <a:xfrm>
          <a:off x="0" y="0"/>
          <a:ext cx="0" cy="0"/>
          <a:chOff x="0" y="0"/>
          <a:chExt cx="0" cy="0"/>
        </a:xfrm>
      </p:grpSpPr>
      <p:sp>
        <p:nvSpPr>
          <p:cNvPr id="2559" name="Google Shape;2559;p243"/>
          <p:cNvSpPr txBox="1"/>
          <p:nvPr>
            <p:ph type="title"/>
          </p:nvPr>
        </p:nvSpPr>
        <p:spPr>
          <a:xfrm>
            <a:off x="1477300" y="445025"/>
            <a:ext cx="6189300" cy="8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Defining Agents in Code</a:t>
            </a:r>
            <a:endParaRPr/>
          </a:p>
        </p:txBody>
      </p:sp>
      <p:sp>
        <p:nvSpPr>
          <p:cNvPr id="2560" name="Google Shape;2560;p243"/>
          <p:cNvSpPr txBox="1"/>
          <p:nvPr>
            <p:ph idx="1" type="subTitle"/>
          </p:nvPr>
        </p:nvSpPr>
        <p:spPr>
          <a:xfrm>
            <a:off x="1924600" y="2679825"/>
            <a:ext cx="61023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ADAS Approach: Define the entire agentic system in code.</a:t>
            </a:r>
            <a:endParaRPr/>
          </a:p>
          <a:p>
            <a:pPr indent="0" lvl="0" marL="0" rtl="0" algn="l">
              <a:spcBef>
                <a:spcPts val="0"/>
              </a:spcBef>
              <a:spcAft>
                <a:spcPts val="0"/>
              </a:spcAft>
              <a:buNone/>
            </a:pPr>
            <a:r>
              <a:t/>
            </a:r>
            <a:endParaRPr/>
          </a:p>
        </p:txBody>
      </p:sp>
      <p:sp>
        <p:nvSpPr>
          <p:cNvPr id="2561" name="Google Shape;2561;p243"/>
          <p:cNvSpPr txBox="1"/>
          <p:nvPr>
            <p:ph idx="2" type="subTitle"/>
          </p:nvPr>
        </p:nvSpPr>
        <p:spPr>
          <a:xfrm>
            <a:off x="1924600" y="1916750"/>
            <a:ext cx="61023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 attempts at this only optimized text prompts.</a:t>
            </a:r>
            <a:endParaRPr/>
          </a:p>
        </p:txBody>
      </p:sp>
      <p:grpSp>
        <p:nvGrpSpPr>
          <p:cNvPr id="2562" name="Google Shape;2562;p243"/>
          <p:cNvGrpSpPr/>
          <p:nvPr/>
        </p:nvGrpSpPr>
        <p:grpSpPr>
          <a:xfrm>
            <a:off x="1540178" y="2004248"/>
            <a:ext cx="266924" cy="270337"/>
            <a:chOff x="-42617300" y="3587775"/>
            <a:chExt cx="306950" cy="310875"/>
          </a:xfrm>
        </p:grpSpPr>
        <p:sp>
          <p:nvSpPr>
            <p:cNvPr id="2563" name="Google Shape;2563;p243"/>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564" name="Google Shape;2564;p243"/>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565" name="Google Shape;2565;p243"/>
          <p:cNvSpPr txBox="1"/>
          <p:nvPr>
            <p:ph idx="1" type="subTitle"/>
          </p:nvPr>
        </p:nvSpPr>
        <p:spPr>
          <a:xfrm>
            <a:off x="1924600" y="3442900"/>
            <a:ext cx="6102300" cy="12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Why Code?</a:t>
            </a:r>
            <a:r>
              <a:rPr lang="en"/>
              <a:t> </a:t>
            </a:r>
            <a:endParaRPr/>
          </a:p>
          <a:p>
            <a:pPr indent="-317500" lvl="0" marL="457200" rtl="0" algn="l">
              <a:spcBef>
                <a:spcPts val="0"/>
              </a:spcBef>
              <a:spcAft>
                <a:spcPts val="0"/>
              </a:spcAft>
              <a:buSzPts val="1400"/>
              <a:buChar char="●"/>
            </a:pPr>
            <a:r>
              <a:rPr lang="en"/>
              <a:t>Programming languages are Turing Complete. </a:t>
            </a:r>
            <a:endParaRPr/>
          </a:p>
          <a:p>
            <a:pPr indent="-317500" lvl="0" marL="457200" rtl="0" algn="l">
              <a:spcBef>
                <a:spcPts val="0"/>
              </a:spcBef>
              <a:spcAft>
                <a:spcPts val="0"/>
              </a:spcAft>
              <a:buSzPts val="1400"/>
              <a:buChar char="●"/>
            </a:pPr>
            <a:r>
              <a:rPr lang="en"/>
              <a:t>The algorithm can discover any possible combination: workflows, tool uses, and prompts all at once.</a:t>
            </a:r>
            <a:endParaRPr/>
          </a:p>
          <a:p>
            <a:pPr indent="0" lvl="0" marL="0" rtl="0" algn="l">
              <a:spcBef>
                <a:spcPts val="0"/>
              </a:spcBef>
              <a:spcAft>
                <a:spcPts val="0"/>
              </a:spcAft>
              <a:buNone/>
            </a:pPr>
            <a:r>
              <a:t/>
            </a:r>
            <a:endParaRPr/>
          </a:p>
        </p:txBody>
      </p:sp>
      <p:grpSp>
        <p:nvGrpSpPr>
          <p:cNvPr id="2566" name="Google Shape;2566;p243"/>
          <p:cNvGrpSpPr/>
          <p:nvPr/>
        </p:nvGrpSpPr>
        <p:grpSpPr>
          <a:xfrm>
            <a:off x="1540178" y="2761561"/>
            <a:ext cx="266924" cy="270337"/>
            <a:chOff x="-42617300" y="3587775"/>
            <a:chExt cx="306950" cy="310875"/>
          </a:xfrm>
        </p:grpSpPr>
        <p:sp>
          <p:nvSpPr>
            <p:cNvPr id="2567" name="Google Shape;2567;p243"/>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568" name="Google Shape;2568;p243"/>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grpSp>
        <p:nvGrpSpPr>
          <p:cNvPr id="2569" name="Google Shape;2569;p243"/>
          <p:cNvGrpSpPr/>
          <p:nvPr/>
        </p:nvGrpSpPr>
        <p:grpSpPr>
          <a:xfrm>
            <a:off x="1540178" y="3739986"/>
            <a:ext cx="266924" cy="270337"/>
            <a:chOff x="-42617300" y="3587775"/>
            <a:chExt cx="306950" cy="310875"/>
          </a:xfrm>
        </p:grpSpPr>
        <p:sp>
          <p:nvSpPr>
            <p:cNvPr id="2570" name="Google Shape;2570;p243"/>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sp>
          <p:nvSpPr>
            <p:cNvPr id="2571" name="Google Shape;2571;p243"/>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anchorCtr="0" anchor="ctr" bIns="52450" lIns="52450" spcFirstLastPara="1" rIns="52450" wrap="square" tIns="52450">
              <a:noAutofit/>
            </a:bodyPr>
            <a:lstStyle/>
            <a:p>
              <a:pPr indent="0" lvl="0" marL="0" rtl="0" algn="l">
                <a:spcBef>
                  <a:spcPts val="0"/>
                </a:spcBef>
                <a:spcAft>
                  <a:spcPts val="0"/>
                </a:spcAft>
                <a:buNone/>
              </a:pPr>
              <a:r>
                <a:t/>
              </a:r>
              <a:endParaRPr/>
            </a:p>
          </p:txBody>
        </p:sp>
      </p:grpSp>
      <p:sp>
        <p:nvSpPr>
          <p:cNvPr id="2572" name="Google Shape;2572;p2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244"/>
          <p:cNvSpPr/>
          <p:nvPr/>
        </p:nvSpPr>
        <p:spPr>
          <a:xfrm>
            <a:off x="3827000" y="323175"/>
            <a:ext cx="4728600" cy="4464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a:ea typeface="Albert Sans"/>
              <a:cs typeface="Albert Sans"/>
              <a:sym typeface="Albert Sans"/>
            </a:endParaRPr>
          </a:p>
        </p:txBody>
      </p:sp>
      <p:pic>
        <p:nvPicPr>
          <p:cNvPr id="2578" name="Google Shape;2578;p244" title="Expert Majority Vote-2026-04-16-033936.png"/>
          <p:cNvPicPr preferRelativeResize="0"/>
          <p:nvPr/>
        </p:nvPicPr>
        <p:blipFill>
          <a:blip r:embed="rId3">
            <a:alphaModFix/>
          </a:blip>
          <a:stretch>
            <a:fillRect/>
          </a:stretch>
        </p:blipFill>
        <p:spPr>
          <a:xfrm>
            <a:off x="3992650" y="579225"/>
            <a:ext cx="4397302" cy="3985050"/>
          </a:xfrm>
          <a:prstGeom prst="rect">
            <a:avLst/>
          </a:prstGeom>
          <a:noFill/>
          <a:ln>
            <a:noFill/>
          </a:ln>
        </p:spPr>
      </p:pic>
      <p:sp>
        <p:nvSpPr>
          <p:cNvPr id="2579" name="Google Shape;2579;p244"/>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Agent in practice</a:t>
            </a:r>
            <a:endParaRPr>
              <a:latin typeface="Be Vietnam Pro"/>
              <a:ea typeface="Be Vietnam Pro"/>
              <a:cs typeface="Be Vietnam Pro"/>
              <a:sym typeface="Be Vietnam Pro"/>
            </a:endParaRPr>
          </a:p>
        </p:txBody>
      </p:sp>
      <p:sp>
        <p:nvSpPr>
          <p:cNvPr id="2580" name="Google Shape;2580;p2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4" name="Shape 2584"/>
        <p:cNvGrpSpPr/>
        <p:nvPr/>
      </p:nvGrpSpPr>
      <p:grpSpPr>
        <a:xfrm>
          <a:off x="0" y="0"/>
          <a:ext cx="0" cy="0"/>
          <a:chOff x="0" y="0"/>
          <a:chExt cx="0" cy="0"/>
        </a:xfrm>
      </p:grpSpPr>
      <p:sp>
        <p:nvSpPr>
          <p:cNvPr id="2585" name="Google Shape;2585;p245"/>
          <p:cNvSpPr txBox="1"/>
          <p:nvPr>
            <p:ph type="title"/>
          </p:nvPr>
        </p:nvSpPr>
        <p:spPr>
          <a:xfrm>
            <a:off x="713225" y="445025"/>
            <a:ext cx="2963100" cy="12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 Agent Search</a:t>
            </a:r>
            <a:endParaRPr>
              <a:latin typeface="Be Vietnam Pro"/>
              <a:ea typeface="Be Vietnam Pro"/>
              <a:cs typeface="Be Vietnam Pro"/>
              <a:sym typeface="Be Vietnam Pro"/>
            </a:endParaRPr>
          </a:p>
        </p:txBody>
      </p:sp>
      <p:sp>
        <p:nvSpPr>
          <p:cNvPr id="2586" name="Google Shape;2586;p245"/>
          <p:cNvSpPr txBox="1"/>
          <p:nvPr>
            <p:ph idx="1" type="body"/>
          </p:nvPr>
        </p:nvSpPr>
        <p:spPr>
          <a:xfrm>
            <a:off x="513300" y="2342775"/>
            <a:ext cx="4058700" cy="84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a:t>
            </a:r>
            <a:r>
              <a:rPr lang="en"/>
              <a:t>n algorithm that uses an Foundation Model as a ”meta agent” to iteratively program new agents.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7" name="Google Shape;2587;p245"/>
          <p:cNvSpPr txBox="1"/>
          <p:nvPr>
            <p:ph idx="1" type="body"/>
          </p:nvPr>
        </p:nvSpPr>
        <p:spPr>
          <a:xfrm>
            <a:off x="4652875" y="2342775"/>
            <a:ext cx="4058700" cy="429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How it works: </a:t>
            </a:r>
            <a:endParaRPr b="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8" name="Google Shape;2588;p245"/>
          <p:cNvSpPr txBox="1"/>
          <p:nvPr>
            <p:ph idx="1" type="body"/>
          </p:nvPr>
        </p:nvSpPr>
        <p:spPr>
          <a:xfrm>
            <a:off x="4652875" y="2772375"/>
            <a:ext cx="4058700" cy="667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Char char="○"/>
            </a:pPr>
            <a:r>
              <a:rPr lang="en"/>
              <a:t>The meta agent looks at an archive of previously successful agents.</a:t>
            </a:r>
            <a:endParaRPr/>
          </a:p>
        </p:txBody>
      </p:sp>
      <p:sp>
        <p:nvSpPr>
          <p:cNvPr id="2589" name="Google Shape;2589;p245"/>
          <p:cNvSpPr txBox="1"/>
          <p:nvPr>
            <p:ph idx="1" type="body"/>
          </p:nvPr>
        </p:nvSpPr>
        <p:spPr>
          <a:xfrm>
            <a:off x="4652875" y="3440175"/>
            <a:ext cx="4058700" cy="667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Char char="○"/>
            </a:pPr>
            <a:r>
              <a:rPr lang="en"/>
              <a:t>Figures out why they worked.</a:t>
            </a:r>
            <a:endParaRPr/>
          </a:p>
        </p:txBody>
      </p:sp>
      <p:sp>
        <p:nvSpPr>
          <p:cNvPr id="2590" name="Google Shape;2590;p245"/>
          <p:cNvSpPr txBox="1"/>
          <p:nvPr>
            <p:ph idx="1" type="body"/>
          </p:nvPr>
        </p:nvSpPr>
        <p:spPr>
          <a:xfrm>
            <a:off x="4652875" y="3980425"/>
            <a:ext cx="4058700" cy="667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Char char="○"/>
            </a:pPr>
            <a:r>
              <a:rPr lang="en"/>
              <a:t>Writes new Python code to test a novel, more complex agent.</a:t>
            </a:r>
            <a:endParaRPr/>
          </a:p>
        </p:txBody>
      </p:sp>
      <p:sp>
        <p:nvSpPr>
          <p:cNvPr id="2591" name="Google Shape;2591;p2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8"/>
                                        </p:tgtEl>
                                        <p:attrNameLst>
                                          <p:attrName>style.visibility</p:attrName>
                                        </p:attrNameLst>
                                      </p:cBhvr>
                                      <p:to>
                                        <p:strVal val="visible"/>
                                      </p:to>
                                    </p:set>
                                    <p:animEffect filter="fade" transition="in">
                                      <p:cBhvr>
                                        <p:cTn dur="1000"/>
                                        <p:tgtEl>
                                          <p:spTgt spid="2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9"/>
                                        </p:tgtEl>
                                        <p:attrNameLst>
                                          <p:attrName>style.visibility</p:attrName>
                                        </p:attrNameLst>
                                      </p:cBhvr>
                                      <p:to>
                                        <p:strVal val="visible"/>
                                      </p:to>
                                    </p:set>
                                    <p:animEffect filter="fade" transition="in">
                                      <p:cBhvr>
                                        <p:cTn dur="1000"/>
                                        <p:tgtEl>
                                          <p:spTgt spid="2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0"/>
                                        </p:tgtEl>
                                        <p:attrNameLst>
                                          <p:attrName>style.visibility</p:attrName>
                                        </p:attrNameLst>
                                      </p:cBhvr>
                                      <p:to>
                                        <p:strVal val="visible"/>
                                      </p:to>
                                    </p:set>
                                    <p:animEffect filter="fade" transition="in">
                                      <p:cBhvr>
                                        <p:cTn dur="1000"/>
                                        <p:tgtEl>
                                          <p:spTgt spid="2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