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F44A-A75C-43B1-921D-9EFC93CFADD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C01-F103-490C-B1FC-C907AAD1A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F44A-A75C-43B1-921D-9EFC93CFADD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C01-F103-490C-B1FC-C907AAD1A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F44A-A75C-43B1-921D-9EFC93CFADD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C01-F103-490C-B1FC-C907AAD1A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F44A-A75C-43B1-921D-9EFC93CFADD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C01-F103-490C-B1FC-C907AAD1A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F44A-A75C-43B1-921D-9EFC93CFADD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C01-F103-490C-B1FC-C907AAD1A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F44A-A75C-43B1-921D-9EFC93CFADD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C01-F103-490C-B1FC-C907AAD1A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F44A-A75C-43B1-921D-9EFC93CFADD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C01-F103-490C-B1FC-C907AAD1A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F44A-A75C-43B1-921D-9EFC93CFADD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C01-F103-490C-B1FC-C907AAD1A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F44A-A75C-43B1-921D-9EFC93CFADD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C01-F103-490C-B1FC-C907AAD1A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F44A-A75C-43B1-921D-9EFC93CFADD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C01-F103-490C-B1FC-C907AAD1A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F44A-A75C-43B1-921D-9EFC93CFADD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C01-F103-490C-B1FC-C907AAD1A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6F44A-A75C-43B1-921D-9EFC93CFADD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D7C01-F103-490C-B1FC-C907AAD1A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Self-Healing Control Flow Protection in Sensor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have separated kernel memory and task memory</a:t>
            </a:r>
          </a:p>
          <a:p>
            <a:r>
              <a:rPr lang="en-US" dirty="0" smtClean="0"/>
              <a:t>During recovery</a:t>
            </a:r>
          </a:p>
          <a:p>
            <a:pPr lvl="1"/>
            <a:r>
              <a:rPr lang="en-US" dirty="0" smtClean="0"/>
              <a:t>Release the task related memory</a:t>
            </a:r>
          </a:p>
          <a:p>
            <a:pPr lvl="1"/>
            <a:r>
              <a:rPr lang="en-US" dirty="0" smtClean="0"/>
              <a:t>Release the I/O resources</a:t>
            </a:r>
          </a:p>
          <a:p>
            <a:pPr lvl="1"/>
            <a:r>
              <a:rPr lang="en-US" dirty="0" smtClean="0"/>
              <a:t>Remove the current task from the task queue</a:t>
            </a:r>
          </a:p>
          <a:p>
            <a:pPr lvl="1"/>
            <a:r>
              <a:rPr lang="en-US" dirty="0" smtClean="0"/>
              <a:t>Fetch the next task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Where do we put the label</a:t>
            </a:r>
          </a:p>
          <a:p>
            <a:pPr lvl="2"/>
            <a:r>
              <a:rPr lang="en-US" dirty="0" smtClean="0"/>
              <a:t>Rx can be in registers or memory space</a:t>
            </a:r>
          </a:p>
          <a:p>
            <a:pPr lvl="2"/>
            <a:r>
              <a:rPr lang="en-US" dirty="0" smtClean="0"/>
              <a:t>But where do we put the label of each function?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Sensors usually have very tight resources and use very simple OS and application software</a:t>
            </a:r>
          </a:p>
          <a:p>
            <a:pPr lvl="1"/>
            <a:r>
              <a:rPr lang="en-US" dirty="0" smtClean="0"/>
              <a:t>Data/System memory are not </a:t>
            </a:r>
            <a:r>
              <a:rPr lang="en-US" dirty="0" smtClean="0"/>
              <a:t>separated</a:t>
            </a:r>
            <a:endParaRPr lang="en-US" dirty="0" smtClean="0"/>
          </a:p>
          <a:p>
            <a:pPr lvl="1"/>
            <a:r>
              <a:rPr lang="en-US" dirty="0" smtClean="0"/>
              <a:t>System/User tasks are not isolated</a:t>
            </a:r>
          </a:p>
          <a:p>
            <a:pPr lvl="1"/>
            <a:r>
              <a:rPr lang="en-US" dirty="0" smtClean="0"/>
              <a:t>No recovery scheme: crash and reboot</a:t>
            </a:r>
          </a:p>
          <a:p>
            <a:pPr lvl="1"/>
            <a:r>
              <a:rPr lang="en-US" dirty="0" smtClean="0"/>
              <a:t>Cannot embed complicated protection methods into the system</a:t>
            </a:r>
          </a:p>
          <a:p>
            <a:pPr lvl="1"/>
            <a:r>
              <a:rPr lang="en-US" dirty="0" smtClean="0"/>
              <a:t>Still need to protect the memory/OS image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from 500 miles away</a:t>
            </a:r>
          </a:p>
          <a:p>
            <a:pPr lvl="1"/>
            <a:r>
              <a:rPr lang="en-US" dirty="0" smtClean="0"/>
              <a:t>Divide </a:t>
            </a:r>
            <a:r>
              <a:rPr lang="en-US" dirty="0" smtClean="0"/>
              <a:t>the program into blocks and generate control flow graph</a:t>
            </a:r>
          </a:p>
          <a:p>
            <a:pPr lvl="1"/>
            <a:r>
              <a:rPr lang="en-US" dirty="0" smtClean="0"/>
              <a:t>Assign a different label to each program block. When transitions </a:t>
            </a:r>
            <a:r>
              <a:rPr lang="en-US" dirty="0" smtClean="0"/>
              <a:t>among </a:t>
            </a:r>
            <a:r>
              <a:rPr lang="en-US" dirty="0" smtClean="0"/>
              <a:t>blocks happen, examine the labels to make sure such transitions are legal</a:t>
            </a:r>
          </a:p>
          <a:p>
            <a:pPr lvl="1"/>
            <a:r>
              <a:rPr lang="en-US" dirty="0" smtClean="0"/>
              <a:t>If not, remove the task and take back the resources to clean it up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609600"/>
          </a:xfrm>
        </p:spPr>
        <p:txBody>
          <a:bodyPr/>
          <a:lstStyle/>
          <a:p>
            <a:r>
              <a:rPr lang="en-US" dirty="0" smtClean="0"/>
              <a:t>Overview of the program structure</a:t>
            </a:r>
            <a:endParaRPr lang="en-US" dirty="0"/>
          </a:p>
        </p:txBody>
      </p:sp>
      <p:pic>
        <p:nvPicPr>
          <p:cNvPr id="4" name="Picture 3" descr="Self-Heal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150" y="1981200"/>
            <a:ext cx="5219700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Details of the </a:t>
            </a: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600200"/>
            <a:ext cx="3733800" cy="4525963"/>
          </a:xfrm>
        </p:spPr>
        <p:txBody>
          <a:bodyPr/>
          <a:lstStyle/>
          <a:p>
            <a:r>
              <a:rPr lang="en-US" dirty="0" smtClean="0"/>
              <a:t>Divide programs into blocks</a:t>
            </a:r>
          </a:p>
          <a:p>
            <a:pPr lvl="1"/>
            <a:r>
              <a:rPr lang="en-US" dirty="0" smtClean="0"/>
              <a:t>Every function is a Control Node</a:t>
            </a:r>
          </a:p>
          <a:p>
            <a:pPr lvl="1"/>
            <a:r>
              <a:rPr lang="en-US" dirty="0" smtClean="0"/>
              <a:t>Can detect only illegal transitions among functions</a:t>
            </a:r>
            <a:endParaRPr lang="en-US" dirty="0"/>
          </a:p>
        </p:txBody>
      </p:sp>
      <p:pic>
        <p:nvPicPr>
          <p:cNvPr id="4" name="Picture 3" descr="Self-Heal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1200"/>
            <a:ext cx="4506379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detect illegal transitions</a:t>
            </a:r>
          </a:p>
          <a:p>
            <a:pPr lvl="1"/>
            <a:r>
              <a:rPr lang="en-US" dirty="0" smtClean="0"/>
              <a:t>Each CN is assigned with a label value</a:t>
            </a:r>
          </a:p>
          <a:p>
            <a:pPr lvl="1"/>
            <a:r>
              <a:rPr lang="en-US" dirty="0" smtClean="0"/>
              <a:t>When we enter the function, Rx = label</a:t>
            </a:r>
          </a:p>
          <a:p>
            <a:pPr lvl="1"/>
            <a:r>
              <a:rPr lang="en-US" dirty="0" smtClean="0"/>
              <a:t>When we leave the function, we check again whether or not the label ?= Rx</a:t>
            </a:r>
          </a:p>
          <a:p>
            <a:pPr lvl="2"/>
            <a:r>
              <a:rPr lang="en-US" dirty="0" smtClean="0"/>
              <a:t>If attackers have control the program and jump into another function, the label will have a different value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problem: how to protect the label value</a:t>
            </a:r>
          </a:p>
          <a:p>
            <a:pPr lvl="1"/>
            <a:r>
              <a:rPr lang="en-US" dirty="0" smtClean="0"/>
              <a:t>At the compilation time, inject randomness so that every sensor has different access control code segments</a:t>
            </a:r>
          </a:p>
          <a:p>
            <a:pPr lvl="1"/>
            <a:r>
              <a:rPr lang="en-US" dirty="0" smtClean="0"/>
              <a:t>The labels are in write-protected program memory</a:t>
            </a:r>
          </a:p>
          <a:p>
            <a:pPr lvl="1"/>
            <a:r>
              <a:rPr lang="en-US" dirty="0" smtClean="0"/>
              <a:t>What is the label anyway:</a:t>
            </a:r>
          </a:p>
          <a:p>
            <a:pPr lvl="2"/>
            <a:r>
              <a:rPr lang="en-US" dirty="0" smtClean="0"/>
              <a:t>A 8-bit or 16-bit random number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recovery</a:t>
            </a:r>
          </a:p>
          <a:p>
            <a:pPr lvl="1"/>
            <a:r>
              <a:rPr lang="en-US" dirty="0" smtClean="0"/>
              <a:t>Sensor OS can handle only one task at a time</a:t>
            </a:r>
          </a:p>
          <a:p>
            <a:pPr lvl="1"/>
            <a:r>
              <a:rPr lang="en-US" dirty="0" smtClean="0"/>
              <a:t>Therefore, just kill that task and get back all the resources will be fine</a:t>
            </a:r>
          </a:p>
          <a:p>
            <a:pPr lvl="1"/>
            <a:r>
              <a:rPr lang="en-US" dirty="0" smtClean="0"/>
              <a:t>Not as simple as this when we consider the memory management scheme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elf-Heal-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981200"/>
            <a:ext cx="4057650" cy="3381375"/>
          </a:xfrm>
        </p:spPr>
      </p:pic>
      <p:pic>
        <p:nvPicPr>
          <p:cNvPr id="5" name="Picture 4" descr="Self-Heal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981200"/>
            <a:ext cx="1189127" cy="3352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335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Self-Healing Control Flow Protection in Sensor Applications</vt:lpstr>
      <vt:lpstr>Slide 2</vt:lpstr>
      <vt:lpstr>Slide 3</vt:lpstr>
      <vt:lpstr>Slide 4</vt:lpstr>
      <vt:lpstr>Details of the design</vt:lpstr>
      <vt:lpstr>Slide 6</vt:lpstr>
      <vt:lpstr>Slide 7</vt:lpstr>
      <vt:lpstr>Slide 8</vt:lpstr>
      <vt:lpstr>Slide 9</vt:lpstr>
      <vt:lpstr>Slide 10</vt:lpstr>
      <vt:lpstr>Slide 11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Self-Healing Control Flow Protection in Sensor Applications</dc:title>
  <dc:creator>Wang, Chao</dc:creator>
  <cp:lastModifiedBy>wwang22</cp:lastModifiedBy>
  <cp:revision>18</cp:revision>
  <dcterms:created xsi:type="dcterms:W3CDTF">2011-11-03T20:29:25Z</dcterms:created>
  <dcterms:modified xsi:type="dcterms:W3CDTF">2011-11-04T04:49:30Z</dcterms:modified>
</cp:coreProperties>
</file>